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E9C"/>
    <a:srgbClr val="012845"/>
    <a:srgbClr val="FFF7F0"/>
    <a:srgbClr val="EEF8E5"/>
    <a:srgbClr val="F1EDE2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30"/>
    <p:restoredTop sz="94636"/>
  </p:normalViewPr>
  <p:slideViewPr>
    <p:cSldViewPr snapToGrid="0">
      <p:cViewPr varScale="1">
        <p:scale>
          <a:sx n="139" d="100"/>
          <a:sy n="139" d="100"/>
        </p:scale>
        <p:origin x="1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0105-9C48-984E-9CDC-F1375D25D7E6}" type="datetimeFigureOut">
              <a:t>18/10/2025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1E06-D5E6-D248-B45C-D8434899FA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6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01218-49A7-BA8F-57EC-02BE33D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5880F-D048-D91B-EBF5-0A89D85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9782-C932-74C3-46E3-1ECFD1C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C10B2-D5EC-EBC6-A704-EDF92A8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C3000-F5C0-E033-90E6-50F1C3F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5A05-EED6-A220-252D-934C6E8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31A1-80F8-6C05-3033-B3E064D5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EA26C-3521-DF50-74CB-394A51B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59C71-E65C-FBBC-6932-DA6A52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E5D0A-F60F-90DF-3CD9-2716651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CEA68-5881-3174-E270-4C90E51D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19C3B-3DA8-FC56-FD4F-AC094DA4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ED396-A57E-8417-005D-529896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5C519-0138-2914-34D0-018BCBD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BE6B-B2F6-E97D-899A-E5869D5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43903-615C-BF13-C0B3-2C5A17F9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B8169-0D72-76BD-BC4A-9F12274D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6DF1-F5CD-D53A-7A57-D70EEFB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8D56-0E6B-3841-091A-8397B94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B171-8289-60B4-F285-8507C1F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0EF7-8208-8B00-63BA-FB58120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82C8A-688A-DD78-DD77-106027BB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14C9-695E-F695-BBB6-CEF3699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34B1B-A237-D68F-D757-59DFF658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0DD8C-4EC0-9A6A-37C3-D81BD9D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2753-EC43-D814-C43D-A5501D7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85274-5EDC-9029-0F7E-C9128CAB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0AEC0-3987-15CB-BB1B-A4BF80FA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8B068-575B-ED33-C84F-FD533C6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18/10/2025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DEC6D-72F3-A83A-FD15-31BEF0D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A73A2-698B-9B12-370E-872575E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6F5D-428B-66BD-E59F-361AB94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752F4-FD3B-BE7B-79F4-6277198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A72BE-7255-7CD5-E9AA-ECD4F5BA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B0972-1D4F-A835-C8FD-E88196E0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E91F70-08BE-563C-1F5A-214AA4D5A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FFDE0-0875-BBC3-3F8A-6BF29B4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18/10/2025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EF659-825F-7091-43EC-ED39DCA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57D6C-B29F-30AC-A1E8-F402EA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E836-C1C9-D240-F451-4320CCA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8B45E4-E385-CD37-B725-DA643E73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18/10/2025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C783F-A53E-45DF-6906-3E0F701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999AE-1909-087A-192C-83C672E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31F111-A165-C33E-70E4-43B3FFE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18/10/2025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6062-E194-DD9A-74E3-88DB5FE0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B77913-8EE0-D95C-914B-09E8813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3B5-0B90-C883-A51C-3BEE5FB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7BD8-FADB-530B-196F-B2C63941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6BE69-1638-275C-9085-E364D1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F5FA6-AFFD-7A4C-F6B3-D9AAC70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18/10/2025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7C563-835F-E403-9CDF-0E84415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75FFF-F889-9FEA-3AA9-4DFC236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8B4E-3CB9-E562-749B-DB4CAF7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FFEF54-B1B6-BC32-F057-4E1B80D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C72B2-F57F-8522-C00E-9EB501A7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3228-8A8E-7C79-A324-B498157A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18/10/2025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9B301-3375-E889-1570-AF8A20A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CFF58-8C7E-6AA3-83DC-165B0E7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6B424-06ED-0C91-96A4-C2D7A67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B019C-7ECD-6206-1B2C-93012CA4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1910-B46B-38A4-1F00-137AB39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7F4CF-FB7D-E643-B991-A4BE8CDC438F}" type="datetimeFigureOut">
              <a:t>18/10/2025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185A-7811-8C43-218A-14792469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CF00-5D84-4594-4580-8027D9BF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39188-E1F8-1A6A-4EED-08AA955A6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Police, Graphique, graphisme, logo&#10;&#10;Le contenu généré par l’IA peut être incorrect.">
            <a:extLst>
              <a:ext uri="{FF2B5EF4-FFF2-40B4-BE49-F238E27FC236}">
                <a16:creationId xmlns:a16="http://schemas.microsoft.com/office/drawing/2014/main" id="{35C207A3-4703-8232-0B46-261A84C676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rcRect l="73852" t="20558" r="2593" b="15685"/>
          <a:stretch>
            <a:fillRect/>
          </a:stretch>
        </p:blipFill>
        <p:spPr>
          <a:xfrm>
            <a:off x="4862685" y="2644298"/>
            <a:ext cx="1554309" cy="153475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3D876FAD-8DAF-0424-6B7D-268EB5529854}"/>
              </a:ext>
            </a:extLst>
          </p:cNvPr>
          <p:cNvSpPr txBox="1"/>
          <p:nvPr/>
        </p:nvSpPr>
        <p:spPr>
          <a:xfrm>
            <a:off x="4478993" y="2962907"/>
            <a:ext cx="233269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4400" b="1">
                <a:solidFill>
                  <a:srgbClr val="105E9C"/>
                </a:solidFill>
                <a:latin typeface="Arial Rounded MT Bold" panose="020F0704030504030204" pitchFamily="34" charset="77"/>
                <a:cs typeface="Aharoni" panose="020F0502020204030204" pitchFamily="34" charset="0"/>
              </a:rPr>
              <a:t>gbacpp</a:t>
            </a:r>
          </a:p>
        </p:txBody>
      </p:sp>
    </p:spTree>
    <p:extLst>
      <p:ext uri="{BB962C8B-B14F-4D97-AF65-F5344CB8AC3E}">
        <p14:creationId xmlns:p14="http://schemas.microsoft.com/office/powerpoint/2010/main" val="11690665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</Words>
  <Application>Microsoft Macintosh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Rounded MT Bold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120</cp:revision>
  <dcterms:created xsi:type="dcterms:W3CDTF">2025-01-29T14:47:07Z</dcterms:created>
  <dcterms:modified xsi:type="dcterms:W3CDTF">2025-10-18T13:12:20Z</dcterms:modified>
</cp:coreProperties>
</file>