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3"/>
    <p:restoredTop sz="94687"/>
  </p:normalViewPr>
  <p:slideViewPr>
    <p:cSldViewPr snapToGrid="0">
      <p:cViewPr varScale="1">
        <p:scale>
          <a:sx n="118" d="100"/>
          <a:sy n="118" d="100"/>
        </p:scale>
        <p:origin x="25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26/06/2025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2F8D-C791-E2E7-F26E-51EAEB26C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D4D8D80-6E0A-725C-3E25-F40B55F76051}"/>
              </a:ext>
            </a:extLst>
          </p:cNvPr>
          <p:cNvSpPr/>
          <p:nvPr/>
        </p:nvSpPr>
        <p:spPr>
          <a:xfrm>
            <a:off x="3973285" y="2571404"/>
            <a:ext cx="2282042" cy="3065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8814BB-9E63-3E88-360D-3E9B5137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58" t="9320" r="17358" b="68456"/>
          <a:stretch>
            <a:fillRect/>
          </a:stretch>
        </p:blipFill>
        <p:spPr>
          <a:xfrm>
            <a:off x="561908" y="-1"/>
            <a:ext cx="10930440" cy="2629317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B5164A66-7398-56B1-AFDE-774C8D01953A}"/>
              </a:ext>
            </a:extLst>
          </p:cNvPr>
          <p:cNvGrpSpPr/>
          <p:nvPr/>
        </p:nvGrpSpPr>
        <p:grpSpPr>
          <a:xfrm>
            <a:off x="2237563" y="3184742"/>
            <a:ext cx="1297664" cy="891695"/>
            <a:chOff x="3739200" y="1897888"/>
            <a:chExt cx="1297664" cy="891695"/>
          </a:xfrm>
        </p:grpSpPr>
        <p:pic>
          <p:nvPicPr>
            <p:cNvPr id="17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6CA28A5-5BC9-0CBD-07A0-4BFFB134A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18591B3-837C-1BCF-09CA-5B85222FE982}"/>
                </a:ext>
              </a:extLst>
            </p:cNvPr>
            <p:cNvSpPr txBox="1"/>
            <p:nvPr/>
          </p:nvSpPr>
          <p:spPr>
            <a:xfrm>
              <a:off x="3739200" y="2420251"/>
              <a:ext cx="1297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MMSYN_v1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FEB5DA4-DA9C-2E01-CCB7-CEB52E2EBC3F}"/>
              </a:ext>
            </a:extLst>
          </p:cNvPr>
          <p:cNvGrpSpPr/>
          <p:nvPr/>
        </p:nvGrpSpPr>
        <p:grpSpPr>
          <a:xfrm>
            <a:off x="4093865" y="2680268"/>
            <a:ext cx="761555" cy="891695"/>
            <a:chOff x="2528351" y="1897888"/>
            <a:chExt cx="761555" cy="891695"/>
          </a:xfrm>
        </p:grpSpPr>
        <p:pic>
          <p:nvPicPr>
            <p:cNvPr id="30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93E308A4-99C5-513A-DB1F-C7B08618C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AB09566D-2421-FD97-FD06-D0A2E0B5EAE6}"/>
                </a:ext>
              </a:extLst>
            </p:cNvPr>
            <p:cNvSpPr txBox="1"/>
            <p:nvPr/>
          </p:nvSpPr>
          <p:spPr>
            <a:xfrm>
              <a:off x="2528351" y="2420251"/>
              <a:ext cx="761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M.csv</a:t>
              </a:r>
            </a:p>
          </p:txBody>
        </p:sp>
      </p:grpSp>
      <p:sp>
        <p:nvSpPr>
          <p:cNvPr id="35" name="Accolade fermante 34">
            <a:extLst>
              <a:ext uri="{FF2B5EF4-FFF2-40B4-BE49-F238E27FC236}">
                <a16:creationId xmlns:a16="http://schemas.microsoft.com/office/drawing/2014/main" id="{9044D49F-E030-7D21-FE39-EA8DD795B907}"/>
              </a:ext>
            </a:extLst>
          </p:cNvPr>
          <p:cNvSpPr/>
          <p:nvPr/>
        </p:nvSpPr>
        <p:spPr>
          <a:xfrm flipH="1">
            <a:off x="3489522" y="2415957"/>
            <a:ext cx="415163" cy="3335066"/>
          </a:xfrm>
          <a:prstGeom prst="rightBrace">
            <a:avLst>
              <a:gd name="adj1" fmla="val 56598"/>
              <a:gd name="adj2" fmla="val 342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4971635-8C7A-D372-327E-D765C6EB1ADC}"/>
              </a:ext>
            </a:extLst>
          </p:cNvPr>
          <p:cNvGrpSpPr/>
          <p:nvPr/>
        </p:nvGrpSpPr>
        <p:grpSpPr>
          <a:xfrm>
            <a:off x="3973285" y="3662453"/>
            <a:ext cx="1002710" cy="891695"/>
            <a:chOff x="2407774" y="1897888"/>
            <a:chExt cx="1002710" cy="891695"/>
          </a:xfrm>
        </p:grpSpPr>
        <p:pic>
          <p:nvPicPr>
            <p:cNvPr id="37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6C3A396-4573-AE5B-E523-C351B35655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4E54D37-685D-E322-2DB1-42F753D51B1B}"/>
                </a:ext>
              </a:extLst>
            </p:cNvPr>
            <p:cNvSpPr txBox="1"/>
            <p:nvPr/>
          </p:nvSpPr>
          <p:spPr>
            <a:xfrm>
              <a:off x="2407774" y="2420251"/>
              <a:ext cx="10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kcat.csv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241A566-D516-1B0E-C6F1-D5B9C0DFBE28}"/>
              </a:ext>
            </a:extLst>
          </p:cNvPr>
          <p:cNvGrpSpPr/>
          <p:nvPr/>
        </p:nvGrpSpPr>
        <p:grpSpPr>
          <a:xfrm>
            <a:off x="5286697" y="2674856"/>
            <a:ext cx="893001" cy="891695"/>
            <a:chOff x="2462628" y="1897888"/>
            <a:chExt cx="893001" cy="891695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02AB5B3-C3B3-B5D3-3DFD-28ECD9C864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80B7AB3-1A53-73C4-B8AD-C76D8CC5070E}"/>
                </a:ext>
              </a:extLst>
            </p:cNvPr>
            <p:cNvSpPr txBox="1"/>
            <p:nvPr/>
          </p:nvSpPr>
          <p:spPr>
            <a:xfrm>
              <a:off x="2462628" y="2420251"/>
              <a:ext cx="89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KM.csv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C22C716-A802-15D1-5D99-D3E830083535}"/>
              </a:ext>
            </a:extLst>
          </p:cNvPr>
          <p:cNvGrpSpPr/>
          <p:nvPr/>
        </p:nvGrpSpPr>
        <p:grpSpPr>
          <a:xfrm>
            <a:off x="5307731" y="3667732"/>
            <a:ext cx="850939" cy="891695"/>
            <a:chOff x="2483659" y="1897888"/>
            <a:chExt cx="850939" cy="891695"/>
          </a:xfrm>
        </p:grpSpPr>
        <p:pic>
          <p:nvPicPr>
            <p:cNvPr id="46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C0AE5C6-B5E0-6C75-8E44-8D44FDAC05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8558BB2-9A59-8137-7CC6-7E49C05FDCE1}"/>
                </a:ext>
              </a:extLst>
            </p:cNvPr>
            <p:cNvSpPr txBox="1"/>
            <p:nvPr/>
          </p:nvSpPr>
          <p:spPr>
            <a:xfrm>
              <a:off x="2483659" y="2420251"/>
              <a:ext cx="85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KA.csv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C6B8FEE-C0DE-7366-CA44-3DCD660AD37B}"/>
              </a:ext>
            </a:extLst>
          </p:cNvPr>
          <p:cNvGrpSpPr/>
          <p:nvPr/>
        </p:nvGrpSpPr>
        <p:grpSpPr>
          <a:xfrm>
            <a:off x="4329401" y="4657266"/>
            <a:ext cx="1630446" cy="891695"/>
            <a:chOff x="2093907" y="1897888"/>
            <a:chExt cx="1630446" cy="891695"/>
          </a:xfrm>
        </p:grpSpPr>
        <p:pic>
          <p:nvPicPr>
            <p:cNvPr id="4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912CF00-EDA7-9663-D341-4BAE81A0C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29406A6-4839-85E0-4147-5C52E410B498}"/>
                </a:ext>
              </a:extLst>
            </p:cNvPr>
            <p:cNvSpPr txBox="1"/>
            <p:nvPr/>
          </p:nvSpPr>
          <p:spPr>
            <a:xfrm>
              <a:off x="2093907" y="2420251"/>
              <a:ext cx="163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conditions.csv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484E01F-4BD5-D2ED-27B2-788065285A72}"/>
              </a:ext>
            </a:extLst>
          </p:cNvPr>
          <p:cNvGrpSpPr/>
          <p:nvPr/>
        </p:nvGrpSpPr>
        <p:grpSpPr>
          <a:xfrm>
            <a:off x="6867224" y="2683087"/>
            <a:ext cx="1883081" cy="891695"/>
            <a:chOff x="1967590" y="1897888"/>
            <a:chExt cx="1883081" cy="891695"/>
          </a:xfrm>
        </p:grpSpPr>
        <p:pic>
          <p:nvPicPr>
            <p:cNvPr id="52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D54D79C-D005-FFEE-1D98-B0DA4A57BD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6FF2E3B-98FB-E549-29ED-F312B944144C}"/>
                </a:ext>
              </a:extLst>
            </p:cNvPr>
            <p:cNvSpPr txBox="1"/>
            <p:nvPr/>
          </p:nvSpPr>
          <p:spPr>
            <a:xfrm>
              <a:off x="1967590" y="2420251"/>
              <a:ext cx="188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constant_rhs.csv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0612C1-8ADF-D534-2B64-830826361447}"/>
              </a:ext>
            </a:extLst>
          </p:cNvPr>
          <p:cNvGrpSpPr/>
          <p:nvPr/>
        </p:nvGrpSpPr>
        <p:grpSpPr>
          <a:xfrm>
            <a:off x="7423173" y="3651297"/>
            <a:ext cx="771173" cy="891695"/>
            <a:chOff x="2523543" y="1897888"/>
            <a:chExt cx="771173" cy="891695"/>
          </a:xfrm>
        </p:grpSpPr>
        <p:pic>
          <p:nvPicPr>
            <p:cNvPr id="55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9A7EBDC-AE54-74A5-B815-AF95395553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0FF50754-0529-678A-9904-EC75D3174164}"/>
                </a:ext>
              </a:extLst>
            </p:cNvPr>
            <p:cNvSpPr txBox="1"/>
            <p:nvPr/>
          </p:nvSpPr>
          <p:spPr>
            <a:xfrm>
              <a:off x="2523543" y="2420251"/>
              <a:ext cx="771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f0.csv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53A2826-0BBF-37BA-3AF6-FA0BD6CF1CF3}"/>
              </a:ext>
            </a:extLst>
          </p:cNvPr>
          <p:cNvGrpSpPr/>
          <p:nvPr/>
        </p:nvGrpSpPr>
        <p:grpSpPr>
          <a:xfrm>
            <a:off x="6446652" y="4657266"/>
            <a:ext cx="2724208" cy="891695"/>
            <a:chOff x="1547029" y="1897888"/>
            <a:chExt cx="2724208" cy="891695"/>
          </a:xfrm>
        </p:grpSpPr>
        <p:pic>
          <p:nvPicPr>
            <p:cNvPr id="5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79FEC78-716F-75DB-B18D-1624440AB2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64CFAFC-9489-BEC9-CBB1-875EC011B82E}"/>
                </a:ext>
              </a:extLst>
            </p:cNvPr>
            <p:cNvSpPr txBox="1"/>
            <p:nvPr/>
          </p:nvSpPr>
          <p:spPr>
            <a:xfrm>
              <a:off x="1547029" y="2420251"/>
              <a:ext cx="2724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protein_contributions.csv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E6B28-4E24-7EEE-8E5D-1A95C8D96759}"/>
              </a:ext>
            </a:extLst>
          </p:cNvPr>
          <p:cNvSpPr/>
          <p:nvPr/>
        </p:nvSpPr>
        <p:spPr>
          <a:xfrm>
            <a:off x="6469544" y="2571404"/>
            <a:ext cx="2701316" cy="306531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5555E6-BC03-92E9-CC0B-4E26F53CAED2}"/>
              </a:ext>
            </a:extLst>
          </p:cNvPr>
          <p:cNvSpPr txBox="1"/>
          <p:nvPr/>
        </p:nvSpPr>
        <p:spPr>
          <a:xfrm>
            <a:off x="2235999" y="4815363"/>
            <a:ext cx="1297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MMSYN_v1</a:t>
            </a:r>
          </a:p>
        </p:txBody>
      </p:sp>
      <p:pic>
        <p:nvPicPr>
          <p:cNvPr id="3" name="Picture 2" descr="Symbole de format de fichier ods - Icônes interface gratuites">
            <a:extLst>
              <a:ext uri="{FF2B5EF4-FFF2-40B4-BE49-F238E27FC236}">
                <a16:creationId xmlns:a16="http://schemas.microsoft.com/office/drawing/2014/main" id="{0EE6F2D7-16B8-BBAF-C893-DC43CED1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51" y="4175283"/>
            <a:ext cx="645777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85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34</Words>
  <Application>Microsoft Macintosh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137</cp:revision>
  <dcterms:created xsi:type="dcterms:W3CDTF">2025-01-29T14:47:07Z</dcterms:created>
  <dcterms:modified xsi:type="dcterms:W3CDTF">2025-06-26T15:32:44Z</dcterms:modified>
</cp:coreProperties>
</file>