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9" r:id="rId4"/>
    <p:sldId id="265" r:id="rId5"/>
    <p:sldId id="266" r:id="rId6"/>
    <p:sldId id="267" r:id="rId7"/>
    <p:sldId id="27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4"/>
    <p:restoredTop sz="94625"/>
  </p:normalViewPr>
  <p:slideViewPr>
    <p:cSldViewPr snapToGrid="0">
      <p:cViewPr varScale="1">
        <p:scale>
          <a:sx n="118" d="100"/>
          <a:sy n="118" d="100"/>
        </p:scale>
        <p:origin x="1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13/03/2025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5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4A89-F0B8-FC12-39B3-E1E67A66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0DE80BD-4A3E-C5DF-8F96-36EC200B1005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04F6B2A-035F-BE91-EB9A-DAD9C6F0B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086545-6D1F-CA4F-4229-12278555E8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488D557-B069-2A92-EC6D-94F8D5E38E87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D779C87-D16B-CCF4-E72A-FFE933136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C2A9856-1900-8C6B-1026-176F65B197C4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7E73F4-6EDC-247B-7D83-25E319DB59F8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4384CFE-5C68-60C4-96AD-56615FBC3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AEB1DC1-F226-36D1-33EF-F413AAC537E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41DAF7-A620-48BD-E56C-74A6FFE0B76E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DEC8FDE9-8832-3E33-6CFF-39072E1EC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F9E5B0-A488-0D32-DDE2-F464F52517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3DAA7EB8-4C3F-E2F3-36DE-E3D1AD538A9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53DF449-5B11-F825-9B73-C8CFEF053A7B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121A9B-35B4-7C29-A650-390FCD58E80E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CF8388-00E9-17FA-3917-14A562A85971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19ECF-BAE9-5B7C-AB03-7091382FFF16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6F3D09E-49CF-E12D-3161-71D73599F2C0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2A53333-645A-2CB2-F6EC-50C8AEE88460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 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EF69D9F-9B94-9893-D54B-6C3436E20ED0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6D8C83-4259-AF41-018A-8EE43C715D92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6223CD3-E8F7-2D12-A9AC-BE443C9598CC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7EC038D-AC70-3BF5-D64F-AAF0228ACF8C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26F74AB-1092-2B32-1CAF-8D4D392588D4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3537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413-D75B-D0FA-EC5E-A79D569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CA697D5-921C-60BD-6052-765866C815AE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66636B8-C895-5CFA-3C01-35A964A29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2C2F51C-CC5D-BBE3-5678-DA8064EE86F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63E685C-132A-EC51-140A-083EA25286B5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CC67554C-7838-0637-CF90-51E18EB46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BC51AD-AA8A-D249-2832-BEBCEBA17971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0BB94A-60E8-90B9-A47C-C06643138659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8E137A2-8072-E3A3-0E0D-EB06307DD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EA1856C-75E3-BC6B-76A9-C6EFBD302713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8DA4165-6151-84F1-2E7A-025EA295E758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B3F4A7F-D07E-E2A5-7DA9-20808D13C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855C521-6998-AC62-6DE7-E99C86B273A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8106C80-2F87-6ECD-213C-F4B7FB4319AE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13D59AF-9A65-DCC7-FF17-8D7DE46D1FED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B25B25-99A7-0C74-E4CB-D247622BC69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A64C99-633C-2F19-82DE-AFCC5B2B6516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FA6C78-2219-130B-B2BE-F5508492CE7C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00CF5D6-B448-3723-B68E-F1F4DF0CBF3C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EBD3CD-9BB7-7407-8427-ABDC6B7C1E72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18EDBE1-1A25-9434-F55C-7008EA021746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8CFB70-A247-AD13-C09B-B85EB2DF4B9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24EDE0E-8049-A5A1-F725-D195214034C7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2725837E-5CCC-DF07-20F6-FCCC20776949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72E00A6-26C4-DC14-0D35-808A2523D33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E4123B-6951-E663-62DB-3484A8668521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2341F-D30B-6DE0-B6EF-25D57D330E3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50B8AAF-7948-320B-DBA9-7557B3929A23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2618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30AF-E5B5-32B3-A7AA-EB8901CA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3E8E89-364F-485E-6D6D-13560492A8A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129A4F3-581C-BEEF-DDED-44FA862A1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564130A-AAA7-396C-6189-DFD2A618785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71AF2D-96BC-6B69-5C16-2DD1D7B6EFAE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7A21F802-20A3-9773-5F8E-A9B32A8C2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0A812C2-D680-ADAD-5E84-EFEC9575E28F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0A57345-E4F2-F371-D307-A7458229001A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FC65376-BBF9-4896-DE8B-7699B93A3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DC4CB14-DD8B-C161-333F-546B0D4476F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E8CD878-C9D2-E4A6-E442-9DA1B74579F2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27212A1-3E08-3DB5-E5C8-642FCA72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89F87D-92E6-A90D-EDA8-9989ED91E3D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7D67046C-4820-8BDA-CFF8-5D8146441E60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466E66B-AB7E-A008-E8B7-28EFFC507FA2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6FC20A-F3C0-3322-2817-2541D8BB0AA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9666411-9498-2649-7731-55F4F82B7515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8039D7-7788-E8CF-0B9F-9C2932E6F0F0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3742504-3954-CD44-01F9-EE299490615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8E47B86-6B9B-41F6-24A1-196C67E3CF2F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9E2B6A7-A9E5-C6D5-C730-305E3A5A3AB7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90BD7AA-81DE-DA5D-4677-30ABFA0C84FD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5E593C-14B8-FD36-2A18-221B30F18365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6FEF7732-FA5C-3B74-8AF2-4773BC8A0D5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F654C9-A8CE-F7BD-DF49-A40E020A7FD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8314C-F8CC-D038-4135-118C2B3FE402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2D18AD-36C5-1FA3-1A80-5372612657C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D605A1-07FD-67F9-8EF0-237ADF8A51D1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E49D60-01F4-3303-3A17-2159AD47E3EC}"/>
              </a:ext>
            </a:extLst>
          </p:cNvPr>
          <p:cNvSpPr/>
          <p:nvPr/>
        </p:nvSpPr>
        <p:spPr>
          <a:xfrm>
            <a:off x="8406767" y="4015387"/>
            <a:ext cx="2805639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779B493-22B8-8D91-6B85-8F9CA49DB71C}"/>
              </a:ext>
            </a:extLst>
          </p:cNvPr>
          <p:cNvSpPr/>
          <p:nvPr/>
        </p:nvSpPr>
        <p:spPr>
          <a:xfrm>
            <a:off x="7871129" y="3598859"/>
            <a:ext cx="402590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Free Vectors | Structure of cells">
            <a:extLst>
              <a:ext uri="{FF2B5EF4-FFF2-40B4-BE49-F238E27FC236}">
                <a16:creationId xmlns:a16="http://schemas.microsoft.com/office/drawing/2014/main" id="{E829AF87-8DE7-5189-B6B1-4C924CE07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67" t="10614" r="17268" b="11437"/>
          <a:stretch/>
        </p:blipFill>
        <p:spPr bwMode="auto">
          <a:xfrm rot="16200000">
            <a:off x="10186252" y="4292912"/>
            <a:ext cx="1011742" cy="8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63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C6E6AB0A-B1C7-7502-3F0B-F45F0A5D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51" y="5307619"/>
            <a:ext cx="604279" cy="72086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68835" y="1189237"/>
            <a:ext cx="1120557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561946" y="820453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374813" y="1189237"/>
            <a:ext cx="1801711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374813" y="820453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2989392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561945" y="1189237"/>
            <a:ext cx="211901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1868835" y="820453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76524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68835" y="3598859"/>
            <a:ext cx="14251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GBA model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322199" y="1299605"/>
            <a:ext cx="558470" cy="404003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868835" y="5485920"/>
            <a:ext cx="14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3665511" y="3598859"/>
            <a:ext cx="3107515" cy="1850605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Optional: Reduce to full-column rank problem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293995" y="4524162"/>
            <a:ext cx="371516" cy="2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3665512" y="5485920"/>
            <a:ext cx="310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448802" y="2638866"/>
            <a:ext cx="2889758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7936548" y="1642502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F46C0A-FBFE-76B3-FEF9-7CB97E2C7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42" y="2002815"/>
            <a:ext cx="739943" cy="94155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4942349-4EF5-37AD-E104-00BD0637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97" y="2002815"/>
            <a:ext cx="739943" cy="9415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C7CAECB-1487-58C2-A2C9-87F45AFEB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80" y="2002815"/>
            <a:ext cx="739943" cy="94155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88F26FC-978E-8D63-2CA9-F6263D4F5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88" y="4386061"/>
            <a:ext cx="739943" cy="94155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40C316F-27CF-7551-FEAC-C881FC40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296" y="4386061"/>
            <a:ext cx="739943" cy="941552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066532" y="4720751"/>
            <a:ext cx="1849781" cy="1849781"/>
          </a:xfrm>
          <a:prstGeom prst="circularArrow">
            <a:avLst>
              <a:gd name="adj1" fmla="val 6882"/>
              <a:gd name="adj2" fmla="val 1142319"/>
              <a:gd name="adj3" fmla="val 20360583"/>
              <a:gd name="adj4" fmla="val 554485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055CEB8-3511-2526-A4C9-9C737D44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23" y="2800881"/>
            <a:ext cx="846597" cy="1009934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418</Words>
  <Application>Microsoft Macintosh PowerPoint</Application>
  <PresentationFormat>Grand écran</PresentationFormat>
  <Paragraphs>186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112</cp:revision>
  <dcterms:created xsi:type="dcterms:W3CDTF">2025-01-29T14:47:07Z</dcterms:created>
  <dcterms:modified xsi:type="dcterms:W3CDTF">2025-03-13T09:01:10Z</dcterms:modified>
</cp:coreProperties>
</file>