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7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/>
    <p:restoredTop sz="94658"/>
  </p:normalViewPr>
  <p:slideViewPr>
    <p:cSldViewPr snapToGrid="0">
      <p:cViewPr varScale="1">
        <p:scale>
          <a:sx n="120" d="100"/>
          <a:sy n="120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13/03/2025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7073-841A-3587-D9D6-8AFEFB4B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F0D13F-83B6-4C02-60C3-A19240213405}"/>
              </a:ext>
            </a:extLst>
          </p:cNvPr>
          <p:cNvGrpSpPr/>
          <p:nvPr/>
        </p:nvGrpSpPr>
        <p:grpSpPr>
          <a:xfrm>
            <a:off x="5031478" y="2071571"/>
            <a:ext cx="2129044" cy="2714859"/>
            <a:chOff x="5043669" y="1208314"/>
            <a:chExt cx="2129044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3DD825CB-7571-E218-C8FC-9C5FBC97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666B57-E39E-DF95-A9CE-80FFBD0596D3}"/>
                </a:ext>
              </a:extLst>
            </p:cNvPr>
            <p:cNvSpPr txBox="1"/>
            <p:nvPr/>
          </p:nvSpPr>
          <p:spPr>
            <a:xfrm>
              <a:off x="5043669" y="3153732"/>
              <a:ext cx="21290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012845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831391" y="2071571"/>
            <a:ext cx="2529219" cy="2714859"/>
            <a:chOff x="4843582" y="1208314"/>
            <a:chExt cx="2529219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843582" y="3153732"/>
              <a:ext cx="25292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Rounded MT Bold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111</cp:revision>
  <dcterms:created xsi:type="dcterms:W3CDTF">2025-01-29T14:47:07Z</dcterms:created>
  <dcterms:modified xsi:type="dcterms:W3CDTF">2025-03-13T08:57:11Z</dcterms:modified>
</cp:coreProperties>
</file>