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7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7"/>
    <p:restoredTop sz="94658"/>
  </p:normalViewPr>
  <p:slideViewPr>
    <p:cSldViewPr snapToGrid="0">
      <p:cViewPr>
        <p:scale>
          <a:sx n="103" d="100"/>
          <a:sy n="103" d="100"/>
        </p:scale>
        <p:origin x="47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11/07/2025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7073-841A-3587-D9D6-8AFEFB4B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9F0D13F-83B6-4C02-60C3-A19240213405}"/>
              </a:ext>
            </a:extLst>
          </p:cNvPr>
          <p:cNvGrpSpPr/>
          <p:nvPr/>
        </p:nvGrpSpPr>
        <p:grpSpPr>
          <a:xfrm>
            <a:off x="5031478" y="2071571"/>
            <a:ext cx="2104661" cy="2714859"/>
            <a:chOff x="5043669" y="1208314"/>
            <a:chExt cx="2104661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3DD825CB-7571-E218-C8FC-9C5FBC97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F666B57-E39E-DF95-A9CE-80FFBD0596D3}"/>
                </a:ext>
              </a:extLst>
            </p:cNvPr>
            <p:cNvSpPr txBox="1"/>
            <p:nvPr/>
          </p:nvSpPr>
          <p:spPr>
            <a:xfrm>
              <a:off x="5145651" y="3153732"/>
              <a:ext cx="19250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rgbClr val="012845"/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4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42EFA-4035-BD87-E371-EC3C65384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25BDD72-856E-AFD0-306B-824407A326A4}"/>
              </a:ext>
            </a:extLst>
          </p:cNvPr>
          <p:cNvGrpSpPr/>
          <p:nvPr/>
        </p:nvGrpSpPr>
        <p:grpSpPr>
          <a:xfrm>
            <a:off x="4682798" y="2962907"/>
            <a:ext cx="2885833" cy="932186"/>
            <a:chOff x="4797433" y="3044279"/>
            <a:chExt cx="2885833" cy="932186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BE4FFCF-66D4-4CA2-8873-4CB08FBB311B}"/>
                </a:ext>
              </a:extLst>
            </p:cNvPr>
            <p:cNvSpPr txBox="1"/>
            <p:nvPr/>
          </p:nvSpPr>
          <p:spPr>
            <a:xfrm>
              <a:off x="4797433" y="3044279"/>
              <a:ext cx="19250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gbapy</a:t>
              </a:r>
            </a:p>
          </p:txBody>
        </p:sp>
        <p:pic>
          <p:nvPicPr>
            <p:cNvPr id="3" name="Image 2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59626BFD-FE17-3915-7CF9-7B1F33407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026"/>
                      </a14:imgEffect>
                      <a14:imgEffect>
                        <a14:brightnessContrast bright="18000"/>
                      </a14:imgEffect>
                    </a14:imgLayer>
                  </a14:imgProps>
                </a:ext>
              </a:extLst>
            </a:blip>
            <a:srcRect l="73852" t="20558" r="2593" b="15685"/>
            <a:stretch>
              <a:fillRect/>
            </a:stretch>
          </p:blipFill>
          <p:spPr>
            <a:xfrm>
              <a:off x="6781943" y="3086480"/>
              <a:ext cx="901323" cy="889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605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</Words>
  <Application>Microsoft Macintosh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Rounded MT Bold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114</cp:revision>
  <dcterms:created xsi:type="dcterms:W3CDTF">2025-01-29T14:47:07Z</dcterms:created>
  <dcterms:modified xsi:type="dcterms:W3CDTF">2025-07-11T09:14:04Z</dcterms:modified>
</cp:coreProperties>
</file>