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0"/>
    <p:restoredTop sz="94658"/>
  </p:normalViewPr>
  <p:slideViewPr>
    <p:cSldViewPr snapToGrid="0">
      <p:cViewPr varScale="1">
        <p:scale>
          <a:sx n="106" d="100"/>
          <a:sy n="106" d="100"/>
        </p:scale>
        <p:origin x="15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03/07/2025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03/07/2025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04661" cy="2714859"/>
            <a:chOff x="5043669" y="1208314"/>
            <a:chExt cx="2104661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145651" y="3153732"/>
              <a:ext cx="1925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113</cp:revision>
  <dcterms:created xsi:type="dcterms:W3CDTF">2025-01-29T14:47:07Z</dcterms:created>
  <dcterms:modified xsi:type="dcterms:W3CDTF">2025-07-03T12:27:40Z</dcterms:modified>
</cp:coreProperties>
</file>