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9D2"/>
    <a:srgbClr val="007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9"/>
    <p:restoredTop sz="94643"/>
  </p:normalViewPr>
  <p:slideViewPr>
    <p:cSldViewPr snapToGrid="0">
      <p:cViewPr>
        <p:scale>
          <a:sx n="301" d="100"/>
          <a:sy n="301" d="100"/>
        </p:scale>
        <p:origin x="-5120" y="-6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AC0E5-9A31-92AF-8716-F0A1222C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A09F43-AB72-5BED-7719-0A6166004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C0261-17F1-9008-22BB-0CB05FA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EB9FD-D355-8982-4697-7C84CE9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FFB0D-E4B7-2999-E18D-7C26AF33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743FE-1B46-B5A5-B830-F5F16C8C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84ED7-0F9B-779C-AA58-2DE582898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7F4747-F4AF-6D6D-751B-D9EFC6D9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711A9-7DCD-7CCD-C1EA-DBC32444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BD269-8682-2426-652A-AC9A202E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4071C4-C3AA-867A-2382-FAD13DC25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97ABE1-301A-11C1-EF10-88C04F86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87F1B-B23E-E7D2-A406-4B5FC6D8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B51C5-7F87-36E7-4791-207C737C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E7AB2-228F-7A2D-EBD9-5022DDE4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4FDCB-E089-A27A-3EC1-4145CA62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F9B7C-C9E6-3451-FC4A-8DB08737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F0649-D0C6-98D8-CB51-644046CC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3DCDA-C644-A259-8E7C-1CA4F7E4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0A06C-0AE9-C8DA-E636-979172EF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3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606AE-A47C-B24F-460F-04C5952D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680C8-C0C1-26C5-379E-69AC4C24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96661-D59D-23AA-CC0B-55941A40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DC906-E7FF-5AA5-06C7-4EE01628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F226A-5EC0-1BDE-28DD-365E17BE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8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2DFC7-82B6-A956-BBDA-EBFC09F4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0DDAE-C0B9-9C4B-46D8-991397E1A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5A4EB3-D730-26E6-8842-D3065722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128F5-798A-6D08-CE2B-D1254C18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D3A54-A445-87D2-D879-11F04AD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64D9B-E63C-0EAB-D8D4-04990514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01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4B1D1-F244-8E3D-02D4-9A56D59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C4C2B-B387-1705-0016-BB3CE4CF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B2772-22E9-DEDD-3FDB-35C10BFD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86D49E-7B40-1609-4C4E-3E9DB581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917173-E9C4-657B-AB01-882908221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1858E3-38AF-7A94-C8EA-9267CEC0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CA0427-189B-9870-714E-958E1949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160AA8-A312-4193-FEF9-E782EFEF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A728F-0F4B-78E6-462D-9832DBBC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A55DDB-4F07-324D-1594-FDBFB19E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0E1802-4E62-C430-D230-9662EBAB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FCFA45-131F-DE09-21AF-40E174B6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1688D6-C43F-BD1A-E700-D81C1C96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7F7AE-D95A-184A-604E-7D1B26C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9978ED-B340-4C5E-B47B-5E1E466C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D601-1CE4-8D98-455A-98EF423B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4925-AAEC-10A5-9B5B-F2D54CE8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57C5F3-E4A0-7ED6-854D-E388DA30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FA1F8-CCB6-B3CB-B671-FAF1C12C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4ECE90-3274-A2E2-C2D4-C2830C53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50828-66C3-879B-B8DB-A7D2E631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4CCA7-266E-DBA1-2F8A-C403EA86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A473C9-8A9A-382C-A506-D88B980E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3CE32-0348-D07E-599B-56ACE377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82474-6552-81E1-C032-1AF5FF9C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0BEF2-DD8A-024F-AD2E-B0D44EE5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9BEFCB-6A68-B72B-6723-8BEC1532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BC0274-B8C3-CECD-0443-7FC9999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CFC66-33A8-600F-C11D-71D7B622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C04A4-2478-51EF-242D-187F81AA1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A6B4C-E1DC-0E42-A783-CA28A570F7CD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EFAA7-BF77-6CD9-9A3B-C6F505BB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23008-9F0A-6F58-828B-82D301BED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7D94F-8A9D-4747-8878-C4EB0A0CB2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0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>
            <a:extLst>
              <a:ext uri="{FF2B5EF4-FFF2-40B4-BE49-F238E27FC236}">
                <a16:creationId xmlns:a16="http://schemas.microsoft.com/office/drawing/2014/main" id="{3E2DD719-B29D-4CB3-D8EB-FDC701012C02}"/>
              </a:ext>
            </a:extLst>
          </p:cNvPr>
          <p:cNvSpPr/>
          <p:nvPr/>
        </p:nvSpPr>
        <p:spPr>
          <a:xfrm>
            <a:off x="4485714" y="2548040"/>
            <a:ext cx="2971800" cy="1507076"/>
          </a:xfrm>
          <a:prstGeom prst="ellipse">
            <a:avLst/>
          </a:prstGeom>
          <a:solidFill>
            <a:srgbClr val="6599D2">
              <a:alpha val="45963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alisation droite 7">
            <a:extLst>
              <a:ext uri="{FF2B5EF4-FFF2-40B4-BE49-F238E27FC236}">
                <a16:creationId xmlns:a16="http://schemas.microsoft.com/office/drawing/2014/main" id="{C39A8ADD-04D1-F3CF-07C9-645397A11698}"/>
              </a:ext>
            </a:extLst>
          </p:cNvPr>
          <p:cNvSpPr/>
          <p:nvPr/>
        </p:nvSpPr>
        <p:spPr>
          <a:xfrm rot="5400000">
            <a:off x="5706875" y="4172942"/>
            <a:ext cx="574042" cy="567691"/>
          </a:xfrm>
          <a:prstGeom prst="homePlate">
            <a:avLst/>
          </a:prstGeom>
          <a:solidFill>
            <a:srgbClr val="0078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0B072F-8AEB-5171-BFC6-577C4BF42EA7}"/>
              </a:ext>
            </a:extLst>
          </p:cNvPr>
          <p:cNvSpPr txBox="1"/>
          <p:nvPr/>
        </p:nvSpPr>
        <p:spPr>
          <a:xfrm>
            <a:off x="4485714" y="1888131"/>
            <a:ext cx="3016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Avenir Book" panose="02000503020000020003" pitchFamily="2" charset="0"/>
              </a:rPr>
              <a:t>Build model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209F697-1705-AD53-619C-7C7BDF776A2C}"/>
              </a:ext>
            </a:extLst>
          </p:cNvPr>
          <p:cNvSpPr/>
          <p:nvPr/>
        </p:nvSpPr>
        <p:spPr>
          <a:xfrm>
            <a:off x="4911385" y="3063393"/>
            <a:ext cx="490194" cy="49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latin typeface="Avenir Book" panose="02000503020000020003" pitchFamily="2" charset="0"/>
              </a:rPr>
              <a:t>G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1F7D215-BC44-602D-79AD-02505F2CD4FE}"/>
              </a:ext>
            </a:extLst>
          </p:cNvPr>
          <p:cNvSpPr/>
          <p:nvPr/>
        </p:nvSpPr>
        <p:spPr>
          <a:xfrm>
            <a:off x="6340373" y="3091673"/>
            <a:ext cx="969305" cy="433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latin typeface="Avenir Book" panose="02000503020000020003" pitchFamily="2" charset="0"/>
              </a:rPr>
              <a:t>Protein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75D5142-D00E-3DA5-EE17-24D0A4B2A0D3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5401579" y="3308490"/>
            <a:ext cx="93879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0DF1E11-72CE-FF46-DFB9-8E89C722CE35}"/>
              </a:ext>
            </a:extLst>
          </p:cNvPr>
          <p:cNvCxnSpPr>
            <a:cxnSpLocks/>
          </p:cNvCxnSpPr>
          <p:nvPr/>
        </p:nvCxnSpPr>
        <p:spPr>
          <a:xfrm>
            <a:off x="4166666" y="3308490"/>
            <a:ext cx="744719" cy="640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CD4C574-1885-39FA-A6C1-F9813140E27A}"/>
              </a:ext>
            </a:extLst>
          </p:cNvPr>
          <p:cNvSpPr txBox="1"/>
          <p:nvPr/>
        </p:nvSpPr>
        <p:spPr>
          <a:xfrm>
            <a:off x="5215212" y="3007115"/>
            <a:ext cx="120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latin typeface="Avenir Book" panose="02000503020000020003" pitchFamily="2" charset="0"/>
              </a:rPr>
              <a:t>Ribosome</a:t>
            </a:r>
          </a:p>
        </p:txBody>
      </p:sp>
    </p:spTree>
    <p:extLst>
      <p:ext uri="{BB962C8B-B14F-4D97-AF65-F5344CB8AC3E}">
        <p14:creationId xmlns:p14="http://schemas.microsoft.com/office/powerpoint/2010/main" val="189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76C3-9324-C656-76AB-44A814A4D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logo, Rectangle, Police, symbole&#10;&#10;Le contenu généré par l’IA peut être incorrect.">
            <a:extLst>
              <a:ext uri="{FF2B5EF4-FFF2-40B4-BE49-F238E27FC236}">
                <a16:creationId xmlns:a16="http://schemas.microsoft.com/office/drawing/2014/main" id="{E920EBD8-418B-B15E-9FA0-7F9819FF67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0124" y="1036378"/>
            <a:ext cx="727549" cy="965532"/>
          </a:xfrm>
          <a:prstGeom prst="rect">
            <a:avLst/>
          </a:prstGeom>
        </p:spPr>
      </p:pic>
      <p:sp>
        <p:nvSpPr>
          <p:cNvPr id="8" name="Signalisation droite 7">
            <a:extLst>
              <a:ext uri="{FF2B5EF4-FFF2-40B4-BE49-F238E27FC236}">
                <a16:creationId xmlns:a16="http://schemas.microsoft.com/office/drawing/2014/main" id="{D1D0A910-92F2-8E96-CD4A-2F2CCFB5DBBB}"/>
              </a:ext>
            </a:extLst>
          </p:cNvPr>
          <p:cNvSpPr/>
          <p:nvPr/>
        </p:nvSpPr>
        <p:spPr>
          <a:xfrm rot="5400000">
            <a:off x="5706876" y="2359280"/>
            <a:ext cx="574042" cy="567691"/>
          </a:xfrm>
          <a:prstGeom prst="homePlate">
            <a:avLst/>
          </a:prstGeom>
          <a:solidFill>
            <a:srgbClr val="0078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D318D1-5F8A-CA17-F6B3-56BA3D4561E2}"/>
              </a:ext>
            </a:extLst>
          </p:cNvPr>
          <p:cNvSpPr txBox="1"/>
          <p:nvPr/>
        </p:nvSpPr>
        <p:spPr>
          <a:xfrm>
            <a:off x="3201590" y="831958"/>
            <a:ext cx="2284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>
                <a:latin typeface="Avenir Book" panose="02000503020000020003" pitchFamily="2" charset="0"/>
              </a:rPr>
              <a:t>Optimize</a:t>
            </a:r>
          </a:p>
          <a:p>
            <a:pPr algn="r"/>
            <a:r>
              <a:rPr lang="fr-FR" sz="4000">
                <a:latin typeface="Avenir Book" panose="02000503020000020003" pitchFamily="2" charset="0"/>
              </a:rPr>
              <a:t>model</a:t>
            </a:r>
          </a:p>
        </p:txBody>
      </p:sp>
      <p:sp>
        <p:nvSpPr>
          <p:cNvPr id="10" name="Signalisation droite 9">
            <a:extLst>
              <a:ext uri="{FF2B5EF4-FFF2-40B4-BE49-F238E27FC236}">
                <a16:creationId xmlns:a16="http://schemas.microsoft.com/office/drawing/2014/main" id="{4DD738E7-A50B-6690-B87F-88BAFBDF56D2}"/>
              </a:ext>
            </a:extLst>
          </p:cNvPr>
          <p:cNvSpPr/>
          <p:nvPr/>
        </p:nvSpPr>
        <p:spPr>
          <a:xfrm rot="5400000">
            <a:off x="4155024" y="3623561"/>
            <a:ext cx="574042" cy="567691"/>
          </a:xfrm>
          <a:prstGeom prst="homePlate">
            <a:avLst/>
          </a:prstGeom>
          <a:solidFill>
            <a:srgbClr val="0078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alisation droite 10">
            <a:extLst>
              <a:ext uri="{FF2B5EF4-FFF2-40B4-BE49-F238E27FC236}">
                <a16:creationId xmlns:a16="http://schemas.microsoft.com/office/drawing/2014/main" id="{02C27EEA-1442-7A76-93CC-7083A227D648}"/>
              </a:ext>
            </a:extLst>
          </p:cNvPr>
          <p:cNvSpPr/>
          <p:nvPr/>
        </p:nvSpPr>
        <p:spPr>
          <a:xfrm rot="5400000">
            <a:off x="7348353" y="3623561"/>
            <a:ext cx="574042" cy="567691"/>
          </a:xfrm>
          <a:prstGeom prst="homePlate">
            <a:avLst/>
          </a:prstGeom>
          <a:solidFill>
            <a:srgbClr val="0078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2AC10CD-A8B3-5005-58F2-2C4C475A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04" r="7132"/>
          <a:stretch>
            <a:fillRect/>
          </a:stretch>
        </p:blipFill>
        <p:spPr>
          <a:xfrm>
            <a:off x="7287205" y="4815345"/>
            <a:ext cx="743838" cy="92397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200F619-E5E6-5BF9-0193-01DF8756FB01}"/>
              </a:ext>
            </a:extLst>
          </p:cNvPr>
          <p:cNvSpPr txBox="1"/>
          <p:nvPr/>
        </p:nvSpPr>
        <p:spPr>
          <a:xfrm>
            <a:off x="6389542" y="565801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venir Book" panose="02000503020000020003" pitchFamily="2" charset="0"/>
              </a:rPr>
              <a:t>toy_optimization_data.csv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2AF7D3A-927F-DB96-4684-D575F779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45" y="4217713"/>
            <a:ext cx="2590800" cy="2425700"/>
          </a:xfrm>
          <a:prstGeom prst="rect">
            <a:avLst/>
          </a:prstGeom>
        </p:spPr>
      </p:pic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3D605973-8D51-7AAE-4247-8D1750C7CEDB}"/>
              </a:ext>
            </a:extLst>
          </p:cNvPr>
          <p:cNvSpPr/>
          <p:nvPr/>
        </p:nvSpPr>
        <p:spPr>
          <a:xfrm rot="5400000">
            <a:off x="5706875" y="384147"/>
            <a:ext cx="574042" cy="567691"/>
          </a:xfrm>
          <a:prstGeom prst="homePlate">
            <a:avLst/>
          </a:prstGeom>
          <a:solidFill>
            <a:srgbClr val="0078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A919F6-4A3D-7DC8-64A0-F2B6C406CFCD}"/>
              </a:ext>
            </a:extLst>
          </p:cNvPr>
          <p:cNvSpPr txBox="1"/>
          <p:nvPr/>
        </p:nvSpPr>
        <p:spPr>
          <a:xfrm>
            <a:off x="5570350" y="1903737"/>
            <a:ext cx="84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venir Book" panose="02000503020000020003" pitchFamily="2" charset="0"/>
              </a:rPr>
              <a:t>toy.ods</a:t>
            </a:r>
          </a:p>
        </p:txBody>
      </p:sp>
    </p:spTree>
    <p:extLst>
      <p:ext uri="{BB962C8B-B14F-4D97-AF65-F5344CB8AC3E}">
        <p14:creationId xmlns:p14="http://schemas.microsoft.com/office/powerpoint/2010/main" val="486386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17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Book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</cp:revision>
  <dcterms:created xsi:type="dcterms:W3CDTF">2025-10-17T14:34:30Z</dcterms:created>
  <dcterms:modified xsi:type="dcterms:W3CDTF">2025-10-18T12:56:12Z</dcterms:modified>
</cp:coreProperties>
</file>