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9" r:id="rId4"/>
    <p:sldId id="274" r:id="rId5"/>
    <p:sldId id="273" r:id="rId6"/>
    <p:sldId id="275" r:id="rId7"/>
    <p:sldId id="27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94687"/>
  </p:normalViewPr>
  <p:slideViewPr>
    <p:cSldViewPr snapToGrid="0">
      <p:cViewPr varScale="1">
        <p:scale>
          <a:sx n="118" d="100"/>
          <a:sy n="118" d="100"/>
        </p:scale>
        <p:origin x="19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21/06/2025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F8D-C791-E2E7-F26E-51EAEB26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F3CBE2-500F-EBC6-B490-F58E827BCD19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345F9FA-5805-EF10-18EC-B0830205DF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7507462-DB91-ACAE-3973-C8D27FB93C87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14C63B7-2BE1-CEF8-780B-FE5E27C1B837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73B15BC-3959-196A-9C3C-B0E6A6F6F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668BA24-CECC-3BB7-4B59-970C48D35BEC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205E4AB-EF43-B2CD-EAD2-C6BAD7E87D89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D75A235-B575-8274-51C1-3508F2287E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8757F88-93F8-057B-49D6-51AB8C98426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F44C0C5-14E0-1207-8FBF-849AE1FDC27B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E640305-54E3-EF5D-26CB-5C777ED78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245C160-F441-21C3-69F8-788F42FCE70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F855C42F-C7C7-945A-C96F-EAB35176338B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0D4423E-9108-FC29-7220-E8071024CFCD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8CCD103-9C97-D41A-6956-443F041E390B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0320FA8-EAB0-7A84-1BD0-7401C8D8E853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B18181-BAFE-25A2-E93F-92544E031C50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1627AA5A-40F1-DA91-6A59-9B08BCCE1EA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9D1A8D4-6714-911E-D84F-E46DDF1D7934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5B8D301-F44E-92FE-ECF8-CE8DC19D52F8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21F9A74-E7EA-8508-83B5-32F719EDFFEA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4F472E64-AD53-A701-2F26-18E3A3C12072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5400000">
            <a:off x="6294865" y="23615"/>
            <a:ext cx="387085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63677EB-A7D7-8D9D-219C-E1589FD0ACAC}"/>
              </a:ext>
            </a:extLst>
          </p:cNvPr>
          <p:cNvSpPr txBox="1"/>
          <p:nvPr/>
        </p:nvSpPr>
        <p:spPr>
          <a:xfrm>
            <a:off x="2782470" y="586594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2B205D-259C-0542-65AC-BE1C1C02F411}"/>
              </a:ext>
            </a:extLst>
          </p:cNvPr>
          <p:cNvSpPr/>
          <p:nvPr/>
        </p:nvSpPr>
        <p:spPr>
          <a:xfrm>
            <a:off x="1868835" y="3449246"/>
            <a:ext cx="2774967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CGM</a:t>
            </a:r>
          </a:p>
        </p:txBody>
      </p:sp>
    </p:spTree>
    <p:extLst>
      <p:ext uri="{BB962C8B-B14F-4D97-AF65-F5344CB8AC3E}">
        <p14:creationId xmlns:p14="http://schemas.microsoft.com/office/powerpoint/2010/main" val="30857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1D1BB-649A-B441-3847-BFD148EB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02C4CCB-DE2B-0E9E-273D-09B97B0835EB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DC5DBDF-B30D-ED59-ED9C-94B57F365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A949440-3424-6D8D-47F9-D1873CDE2F98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D566D03-92B2-C0D6-10F3-CC1500C377D6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613FFB8E-46CD-6D03-2AF6-B812F964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8900724-BD85-0D0A-691E-6CEB166D9DAC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547035-3D60-CE10-94F3-8CAC6BD5C13A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13F1366-4C03-96EA-5BF7-31B367272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6BFF225-42E9-EBFB-FC3E-2CE4BE10089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BA5C388-7BF9-635C-2C2C-1F71E4F0A212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62B30B7A-676E-7A1D-1F4C-A74785524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CA5CE21-ED90-36AE-4890-D82F892BF6C2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475B9EC7-4C1E-025C-61E2-8AE11D00F53E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F6876EB-7188-C2EB-B838-9E3956AE9FAA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0AAA325-2691-7306-C3A0-062AEA860449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0F0CEC5-5057-EA6A-9016-192DCF3992EB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21D408-BFC4-3E8A-9DEB-3158ED5DC1FD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1BD20F9-0C2A-1FB6-3E15-4245E8B503BA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062E146-D89C-5436-5043-3A1365BCBBB5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79ED548-0AD6-5EFB-6349-1DA0F610828C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5677B17-A587-6947-9269-F78CEFD5E55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B53EF776-65E4-5FAA-DE8B-D0955FC252E5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5400000">
            <a:off x="6294865" y="23615"/>
            <a:ext cx="387085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EF25429-8795-CDDB-889B-AA91CA9756D8}"/>
              </a:ext>
            </a:extLst>
          </p:cNvPr>
          <p:cNvSpPr txBox="1"/>
          <p:nvPr/>
        </p:nvSpPr>
        <p:spPr>
          <a:xfrm>
            <a:off x="2782470" y="586594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518BBC-268B-4449-9615-EA954502BCE6}"/>
              </a:ext>
            </a:extLst>
          </p:cNvPr>
          <p:cNvSpPr/>
          <p:nvPr/>
        </p:nvSpPr>
        <p:spPr>
          <a:xfrm>
            <a:off x="4976309" y="3449246"/>
            <a:ext cx="2774967" cy="2388655"/>
          </a:xfrm>
          <a:prstGeom prst="roundRect">
            <a:avLst>
              <a:gd name="adj" fmla="val 690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Convert units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Housekeeping proteins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Find an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B1E1451-B799-9524-2C65-6FE48FE93034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643802" y="4643574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BA6FF6E-C3FE-0E38-AAD2-9725AE8BDB53}"/>
              </a:ext>
            </a:extLst>
          </p:cNvPr>
          <p:cNvSpPr txBox="1"/>
          <p:nvPr/>
        </p:nvSpPr>
        <p:spPr>
          <a:xfrm>
            <a:off x="5806764" y="586594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FA2F0D-248B-EF57-8404-BB2546899D17}"/>
              </a:ext>
            </a:extLst>
          </p:cNvPr>
          <p:cNvSpPr/>
          <p:nvPr/>
        </p:nvSpPr>
        <p:spPr>
          <a:xfrm>
            <a:off x="1868835" y="3449246"/>
            <a:ext cx="2774967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CGM</a:t>
            </a:r>
          </a:p>
        </p:txBody>
      </p:sp>
    </p:spTree>
    <p:extLst>
      <p:ext uri="{BB962C8B-B14F-4D97-AF65-F5344CB8AC3E}">
        <p14:creationId xmlns:p14="http://schemas.microsoft.com/office/powerpoint/2010/main" val="130863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EE4B4-3DA4-CEED-AA62-2DF29B12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85E9ACE8-9FF6-1AE0-D5DD-5E71D57029E8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91D085F-8579-A26F-EAA9-E832E6B1D1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81B7978-B4A7-29E1-F4EA-235D046F8C9E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2813DA8-3DEF-C3CC-8780-D380C62C3C94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E7683B62-FF60-E496-05FA-EB934103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793D54D-919C-5AD4-42A9-A49E5815723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FDE35E1-0805-C74B-DF83-44C34CC3E382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45B56662-B991-46E4-8F4E-A29D096E72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CBB6276-5F9C-0841-0717-34450C34CF40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D3F6E71-84E5-43A7-4A3C-117EC950F568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90C1CAC8-9921-6B06-412F-ACC57B27E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556433F-6B36-A6AA-BA3C-9591047E498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CAB7595-CCF7-2C69-2D4A-41A76560A7B6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A084DAD-93E3-A6FA-3904-243D461079E5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BFC179-209C-1784-3E1B-9C93A25A8A06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8E8B8A-3628-841C-F591-5748841F8DC3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7056E-3668-C086-F74C-0F44EF76E1EF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61520E2-C6EE-74FB-F4CA-B4070EB6C115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101A3E-6218-E654-ADD1-F29B217111CE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42C3295-2EE2-9C81-A39A-0C85C97ACE4C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9443258-0AFF-6ED0-F1A4-F9BC18C2ED4B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093AC16-49D3-15CB-A18A-CC6114F5403D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5400000">
            <a:off x="6294865" y="23615"/>
            <a:ext cx="387085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F729FB-E23D-1ECB-1541-84E13187EA66}"/>
              </a:ext>
            </a:extLst>
          </p:cNvPr>
          <p:cNvSpPr txBox="1"/>
          <p:nvPr/>
        </p:nvSpPr>
        <p:spPr>
          <a:xfrm>
            <a:off x="2782470" y="586594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6E1A90C-58C7-D38E-86DC-8B2705BF118F}"/>
              </a:ext>
            </a:extLst>
          </p:cNvPr>
          <p:cNvSpPr/>
          <p:nvPr/>
        </p:nvSpPr>
        <p:spPr>
          <a:xfrm>
            <a:off x="4976309" y="3449246"/>
            <a:ext cx="2774967" cy="2388655"/>
          </a:xfrm>
          <a:prstGeom prst="roundRect">
            <a:avLst>
              <a:gd name="adj" fmla="val 690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Convert units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Housekeeping proteins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Find an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E0BE8C5-1736-368B-5470-BC9AEB0056F6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643802" y="4643574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B2B035-D5E8-FEE1-F478-49766499D55B}"/>
              </a:ext>
            </a:extLst>
          </p:cNvPr>
          <p:cNvSpPr txBox="1"/>
          <p:nvPr/>
        </p:nvSpPr>
        <p:spPr>
          <a:xfrm>
            <a:off x="5806764" y="586594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2C6B934-E412-3342-27BD-7D5D4EAA27E2}"/>
              </a:ext>
            </a:extLst>
          </p:cNvPr>
          <p:cNvSpPr/>
          <p:nvPr/>
        </p:nvSpPr>
        <p:spPr>
          <a:xfrm>
            <a:off x="1868835" y="3449246"/>
            <a:ext cx="2774967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CGM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21FD292-8EAA-915E-784D-832F7E2E10FF}"/>
              </a:ext>
            </a:extLst>
          </p:cNvPr>
          <p:cNvSpPr/>
          <p:nvPr/>
        </p:nvSpPr>
        <p:spPr>
          <a:xfrm>
            <a:off x="8406767" y="4015387"/>
            <a:ext cx="2805639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CGM</a:t>
            </a: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61B4BC81-3F1D-5051-2486-30B504941899}"/>
              </a:ext>
            </a:extLst>
          </p:cNvPr>
          <p:cNvSpPr/>
          <p:nvPr/>
        </p:nvSpPr>
        <p:spPr>
          <a:xfrm>
            <a:off x="7871129" y="3598859"/>
            <a:ext cx="402590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Free Vectors | Structure of cells">
            <a:extLst>
              <a:ext uri="{FF2B5EF4-FFF2-40B4-BE49-F238E27FC236}">
                <a16:creationId xmlns:a16="http://schemas.microsoft.com/office/drawing/2014/main" id="{07580849-407E-445A-B61F-66A2AD976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67" t="10614" r="17268" b="11437"/>
          <a:stretch/>
        </p:blipFill>
        <p:spPr bwMode="auto">
          <a:xfrm rot="16200000">
            <a:off x="10186252" y="4292912"/>
            <a:ext cx="1011742" cy="8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C6E6AB0A-B1C7-7502-3F0B-F45F0A5D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39" y="5362049"/>
            <a:ext cx="604279" cy="72086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68835" y="1189237"/>
            <a:ext cx="1120557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561946" y="820453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374813" y="1189237"/>
            <a:ext cx="1801711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374813" y="820453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2989392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561945" y="1189237"/>
            <a:ext cx="211901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1868835" y="820453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76524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68834" y="3598859"/>
            <a:ext cx="277680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Reduce the model to a convex problem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660110" y="1637516"/>
            <a:ext cx="558470" cy="336421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868835" y="5485920"/>
            <a:ext cx="277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4923244" y="3598859"/>
            <a:ext cx="1849782" cy="1850605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the CGM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645639" y="4524162"/>
            <a:ext cx="277605" cy="2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4923242" y="5485920"/>
            <a:ext cx="18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448802" y="2638866"/>
            <a:ext cx="2889758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CGM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7936548" y="1642502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F46C0A-FBFE-76B3-FEF9-7CB97E2C7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42" y="2002815"/>
            <a:ext cx="739943" cy="94155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4942349-4EF5-37AD-E104-00BD0637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97" y="2002815"/>
            <a:ext cx="739943" cy="9415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C7CAECB-1487-58C2-A2C9-87F45AFEB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80" y="2002815"/>
            <a:ext cx="739943" cy="94155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88F26FC-978E-8D63-2CA9-F6263D4F5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674" y="4386061"/>
            <a:ext cx="739943" cy="94155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40C316F-27CF-7551-FEAC-C881FC40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668" y="4386061"/>
            <a:ext cx="739943" cy="941552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175389" y="4786066"/>
            <a:ext cx="1849781" cy="1849781"/>
          </a:xfrm>
          <a:prstGeom prst="circularArrow">
            <a:avLst>
              <a:gd name="adj1" fmla="val 6882"/>
              <a:gd name="adj2" fmla="val 1142319"/>
              <a:gd name="adj3" fmla="val 20360583"/>
              <a:gd name="adj4" fmla="val 554485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055CEB8-3511-2526-A4C9-9C737D44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23" y="2800881"/>
            <a:ext cx="846597" cy="1009934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404</Words>
  <Application>Microsoft Macintosh PowerPoint</Application>
  <PresentationFormat>Grand écran</PresentationFormat>
  <Paragraphs>179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126</cp:revision>
  <dcterms:created xsi:type="dcterms:W3CDTF">2025-01-29T14:47:07Z</dcterms:created>
  <dcterms:modified xsi:type="dcterms:W3CDTF">2025-06-21T11:48:49Z</dcterms:modified>
</cp:coreProperties>
</file>