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0"/>
    <p:restoredTop sz="94643"/>
  </p:normalViewPr>
  <p:slideViewPr>
    <p:cSldViewPr snapToGrid="0">
      <p:cViewPr>
        <p:scale>
          <a:sx n="167" d="100"/>
          <a:sy n="167" d="100"/>
        </p:scale>
        <p:origin x="14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EF56-AD64-257A-2C5F-590D9B34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D93EF6-7540-C9F8-A502-6B321C25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FD6E83-93D4-CB55-2B3E-118B5FB30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7C5974-1A26-2B45-4FCE-BD17DFAD2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67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BD2E-A16D-30C4-5549-C0F72CA0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5F082B-238E-ED4A-D442-6F84A6131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B03D0D-9C6E-CA4A-AB44-F92B8854A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0C0FE3-10E1-DB1B-6E4E-C8F192BA1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0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5413-2BBD-F755-05D4-EC2B769E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0052DC2D-3499-E37E-0169-9F4839747357}"/>
              </a:ext>
            </a:extLst>
          </p:cNvPr>
          <p:cNvGrpSpPr/>
          <p:nvPr/>
        </p:nvGrpSpPr>
        <p:grpSpPr>
          <a:xfrm>
            <a:off x="5600281" y="1751743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1E6545B-FA82-7640-85A0-DF490565EC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A9B5B47-E08A-A266-A5C5-516641829A28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1E555F1D-90DB-096C-B3F5-1C37053F3D10}"/>
              </a:ext>
            </a:extLst>
          </p:cNvPr>
          <p:cNvSpPr txBox="1"/>
          <p:nvPr/>
        </p:nvSpPr>
        <p:spPr>
          <a:xfrm>
            <a:off x="3512555" y="1045940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2221583-EBBE-893B-DEDD-CED5091F7647}"/>
              </a:ext>
            </a:extLst>
          </p:cNvPr>
          <p:cNvGrpSpPr/>
          <p:nvPr/>
        </p:nvGrpSpPr>
        <p:grpSpPr>
          <a:xfrm>
            <a:off x="5600281" y="2674165"/>
            <a:ext cx="2594394" cy="584775"/>
            <a:chOff x="2701544" y="1851593"/>
            <a:chExt cx="2594394" cy="58477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6846362C-B208-7690-E162-BCF8344CC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48A889D-D55E-9B73-ED69-9AC3AE226F10}"/>
                </a:ext>
              </a:extLst>
            </p:cNvPr>
            <p:cNvSpPr txBox="1"/>
            <p:nvPr/>
          </p:nvSpPr>
          <p:spPr>
            <a:xfrm>
              <a:off x="3100657" y="1851593"/>
              <a:ext cx="2195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pPr algn="ctr"/>
              <a:r>
                <a:rPr lang="fr-FR" sz="1400"/>
                <a:t>Check mass conservation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814D0FF-3F41-2145-58F4-20A41F18C340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807863" y="2336518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C12AC78-2BE4-16C5-872B-CDE57F90FC96}"/>
              </a:ext>
            </a:extLst>
          </p:cNvPr>
          <p:cNvGrpSpPr/>
          <p:nvPr/>
        </p:nvGrpSpPr>
        <p:grpSpPr>
          <a:xfrm>
            <a:off x="5600281" y="3503078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0AE060C-A84D-A9EE-7FDB-620A08AD2E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E22F4B5-CF44-D580-32CB-8EA23CF15648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E7E5DABF-0D58-E796-A2B7-F5ADB04FE46D}"/>
              </a:ext>
            </a:extLst>
          </p:cNvPr>
          <p:cNvGrpSpPr/>
          <p:nvPr/>
        </p:nvGrpSpPr>
        <p:grpSpPr>
          <a:xfrm>
            <a:off x="3608810" y="4781648"/>
            <a:ext cx="1749313" cy="800219"/>
            <a:chOff x="1367395" y="1764967"/>
            <a:chExt cx="1749313" cy="800219"/>
          </a:xfrm>
        </p:grpSpPr>
        <p:pic>
          <p:nvPicPr>
            <p:cNvPr id="7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CD6A343-B12E-1A95-4672-22FE98A2D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A061AB-66EB-C8B8-45FA-A095D4BD4D3B}"/>
                </a:ext>
              </a:extLst>
            </p:cNvPr>
            <p:cNvSpPr txBox="1"/>
            <p:nvPr/>
          </p:nvSpPr>
          <p:spPr>
            <a:xfrm>
              <a:off x="1367395" y="1764967"/>
              <a:ext cx="135466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b="1"/>
                <a:t>Tutorial 4:</a:t>
              </a:r>
            </a:p>
            <a:p>
              <a:pPr algn="r"/>
              <a:r>
                <a:rPr lang="fr-FR" sz="1400"/>
                <a:t>Build the</a:t>
              </a:r>
            </a:p>
            <a:p>
              <a:pPr algn="r"/>
              <a:r>
                <a:rPr lang="fr-FR" sz="1400"/>
                <a:t>complete CGM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14ECBC2-17DD-2705-2165-0C49C4C8B1EA}"/>
              </a:ext>
            </a:extLst>
          </p:cNvPr>
          <p:cNvGrpSpPr/>
          <p:nvPr/>
        </p:nvGrpSpPr>
        <p:grpSpPr>
          <a:xfrm>
            <a:off x="6296638" y="4781648"/>
            <a:ext cx="2025541" cy="800219"/>
            <a:chOff x="2701544" y="1764967"/>
            <a:chExt cx="2025541" cy="800219"/>
          </a:xfrm>
        </p:grpSpPr>
        <p:pic>
          <p:nvPicPr>
            <p:cNvPr id="8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068BA0D-3A67-F86E-B028-E347CFEF3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48D76713-F9D6-BD5B-D906-9CF3F9EA0261}"/>
                </a:ext>
              </a:extLst>
            </p:cNvPr>
            <p:cNvSpPr txBox="1"/>
            <p:nvPr/>
          </p:nvSpPr>
          <p:spPr>
            <a:xfrm>
              <a:off x="3086828" y="1764967"/>
              <a:ext cx="164025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r>
                <a:rPr lang="fr-FR" sz="1400"/>
                <a:t>Build the full</a:t>
              </a:r>
            </a:p>
            <a:p>
              <a:r>
                <a:rPr lang="fr-FR" sz="1400"/>
                <a:t>column-rank CGM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1B584B95-D5D0-4F6C-2318-6333ABBB4C9F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 rot="16200000" flipH="1">
            <a:off x="5785996" y="4196344"/>
            <a:ext cx="740091" cy="69635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4E62E1A7-081D-77F5-E5C4-598F699C1AEF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5109157" y="4215862"/>
            <a:ext cx="740091" cy="65732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2B891F-5A0F-16E2-21B5-A6DD56419EE8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>
            <a:off x="5807863" y="325894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14F42-82D4-AA98-FE82-4B0DE148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352DB8-F312-5949-DA55-B8BBD34BC73C}"/>
              </a:ext>
            </a:extLst>
          </p:cNvPr>
          <p:cNvGrpSpPr/>
          <p:nvPr/>
        </p:nvGrpSpPr>
        <p:grpSpPr>
          <a:xfrm>
            <a:off x="5600281" y="1751743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FC1BB87-52A3-54BB-F104-8863254B9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4FA55CB-BDEF-4B6E-5049-763BD4ABF813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81D4B1AD-E7A0-0DC2-CBBE-0D4826EDD244}"/>
              </a:ext>
            </a:extLst>
          </p:cNvPr>
          <p:cNvSpPr txBox="1"/>
          <p:nvPr/>
        </p:nvSpPr>
        <p:spPr>
          <a:xfrm>
            <a:off x="3512555" y="1045940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063B8B2-CD9A-1305-1707-D64103C1D1F0}"/>
              </a:ext>
            </a:extLst>
          </p:cNvPr>
          <p:cNvGrpSpPr/>
          <p:nvPr/>
        </p:nvGrpSpPr>
        <p:grpSpPr>
          <a:xfrm>
            <a:off x="5600281" y="2582725"/>
            <a:ext cx="1622846" cy="800219"/>
            <a:chOff x="2701544" y="1760153"/>
            <a:chExt cx="1622846" cy="800219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6B229245-F7E2-44CB-EABC-559ACC8F05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0E7E5D6-E564-2EE0-D682-732B33B3470D}"/>
                </a:ext>
              </a:extLst>
            </p:cNvPr>
            <p:cNvSpPr txBox="1"/>
            <p:nvPr/>
          </p:nvSpPr>
          <p:spPr>
            <a:xfrm>
              <a:off x="3100657" y="1760153"/>
              <a:ext cx="122373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r>
                <a:rPr lang="fr-FR" sz="1400"/>
                <a:t>Check model</a:t>
              </a:r>
            </a:p>
            <a:p>
              <a:r>
                <a:rPr lang="fr-FR" sz="1400"/>
                <a:t>consistency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B0DE8CB-28A5-3093-C14D-31AA24D2D4AC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807863" y="2336518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231FDCB-AE0C-01FA-9E57-A3FBE5B5D45D}"/>
              </a:ext>
            </a:extLst>
          </p:cNvPr>
          <p:cNvGrpSpPr/>
          <p:nvPr/>
        </p:nvGrpSpPr>
        <p:grpSpPr>
          <a:xfrm>
            <a:off x="5600281" y="3503078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11816E2-F489-6213-7890-EBB6F1098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DB5C0A7-6B0A-8317-5AF9-39167C059C2D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9F18083-0853-F458-1111-0F3F6ADB02FC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>
            <a:off x="5807863" y="325894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F2B0F63-CA77-8B63-1A2F-B36A54D0F3DA}"/>
              </a:ext>
            </a:extLst>
          </p:cNvPr>
          <p:cNvGrpSpPr/>
          <p:nvPr/>
        </p:nvGrpSpPr>
        <p:grpSpPr>
          <a:xfrm>
            <a:off x="5600281" y="4416598"/>
            <a:ext cx="2144463" cy="800219"/>
            <a:chOff x="2701544" y="1764968"/>
            <a:chExt cx="2144463" cy="800219"/>
          </a:xfrm>
        </p:grpSpPr>
        <p:pic>
          <p:nvPicPr>
            <p:cNvPr id="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F6F4D81-BAA1-119A-6DE2-7EB287FE76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38B3A75-AD22-A710-988F-587AAA88B7A1}"/>
                </a:ext>
              </a:extLst>
            </p:cNvPr>
            <p:cNvSpPr txBox="1"/>
            <p:nvPr/>
          </p:nvSpPr>
          <p:spPr>
            <a:xfrm>
              <a:off x="3100657" y="1764968"/>
              <a:ext cx="174535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4:</a:t>
              </a:r>
            </a:p>
            <a:p>
              <a:r>
                <a:rPr lang="fr-FR" sz="1400"/>
                <a:t>Reduce the model</a:t>
              </a:r>
            </a:p>
            <a:p>
              <a:r>
                <a:rPr lang="fr-FR" sz="1400"/>
                <a:t>to a convex problem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E660CC3-1EA4-B344-EEED-1FD8E1263B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07863" y="417246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3779A5A8-EBDE-CF34-76EB-C55113177134}"/>
              </a:ext>
            </a:extLst>
          </p:cNvPr>
          <p:cNvGrpSpPr/>
          <p:nvPr/>
        </p:nvGrpSpPr>
        <p:grpSpPr>
          <a:xfrm>
            <a:off x="5617975" y="5429178"/>
            <a:ext cx="1701777" cy="584775"/>
            <a:chOff x="2701544" y="1864028"/>
            <a:chExt cx="1701777" cy="584775"/>
          </a:xfrm>
        </p:grpSpPr>
        <p:pic>
          <p:nvPicPr>
            <p:cNvPr id="8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ED5EAF2-AD41-D409-E29D-5BCCF69C0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E0F9851-450B-9063-7B82-9091329A64F4}"/>
                </a:ext>
              </a:extLst>
            </p:cNvPr>
            <p:cNvSpPr txBox="1"/>
            <p:nvPr/>
          </p:nvSpPr>
          <p:spPr>
            <a:xfrm>
              <a:off x="3100657" y="1864028"/>
              <a:ext cx="130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r>
                <a:rPr lang="fr-FR" sz="1400"/>
                <a:t>Build the CGM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1ED003-A8DE-A800-7435-F12BF997B16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25557" y="508598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32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77</Words>
  <Application>Microsoft Macintosh PowerPoint</Application>
  <PresentationFormat>Grand écran</PresentationFormat>
  <Paragraphs>30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144</cp:revision>
  <dcterms:created xsi:type="dcterms:W3CDTF">2025-01-29T14:47:07Z</dcterms:created>
  <dcterms:modified xsi:type="dcterms:W3CDTF">2025-06-22T12:13:41Z</dcterms:modified>
</cp:coreProperties>
</file>