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7" r:id="rId2"/>
    <p:sldId id="270" r:id="rId3"/>
    <p:sldId id="258" r:id="rId4"/>
    <p:sldId id="259" r:id="rId5"/>
    <p:sldId id="269" r:id="rId6"/>
    <p:sldId id="265" r:id="rId7"/>
    <p:sldId id="266" r:id="rId8"/>
    <p:sldId id="267" r:id="rId9"/>
    <p:sldId id="25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73"/>
    <p:restoredTop sz="94656"/>
  </p:normalViewPr>
  <p:slideViewPr>
    <p:cSldViewPr snapToGrid="0">
      <p:cViewPr varScale="1">
        <p:scale>
          <a:sx n="126" d="100"/>
          <a:sy n="126" d="100"/>
        </p:scale>
        <p:origin x="14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06/03/2025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55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06/03/2025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06/03/2025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06/03/2025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06/03/2025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06/03/2025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7073-841A-3587-D9D6-8AFEFB4B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9F0D13F-83B6-4C02-60C3-A19240213405}"/>
              </a:ext>
            </a:extLst>
          </p:cNvPr>
          <p:cNvGrpSpPr/>
          <p:nvPr/>
        </p:nvGrpSpPr>
        <p:grpSpPr>
          <a:xfrm>
            <a:off x="5031478" y="2071571"/>
            <a:ext cx="2129044" cy="2714859"/>
            <a:chOff x="5043669" y="1208314"/>
            <a:chExt cx="2129044" cy="2714859"/>
          </a:xfrm>
        </p:grpSpPr>
        <p:pic>
          <p:nvPicPr>
            <p:cNvPr id="9" name="Image 8" descr="Une image contenant clipart, dessin, Graphique, illustration&#10;&#10;Le contenu généré par l’IA peut être incorrect.">
              <a:extLst>
                <a:ext uri="{FF2B5EF4-FFF2-40B4-BE49-F238E27FC236}">
                  <a16:creationId xmlns:a16="http://schemas.microsoft.com/office/drawing/2014/main" id="{3DD825CB-7571-E218-C8FC-9C5FBC97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3669" y="1208314"/>
              <a:ext cx="2104661" cy="207604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F666B57-E39E-DF95-A9CE-80FFBD0596D3}"/>
                </a:ext>
              </a:extLst>
            </p:cNvPr>
            <p:cNvSpPr txBox="1"/>
            <p:nvPr/>
          </p:nvSpPr>
          <p:spPr>
            <a:xfrm>
              <a:off x="5043669" y="3153732"/>
              <a:ext cx="21290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rgbClr val="012845"/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84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8CDD0-C930-D8F1-7E76-AC9DF64BD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8981BD2-88C5-4B2F-74E0-534484C7CBCE}"/>
              </a:ext>
            </a:extLst>
          </p:cNvPr>
          <p:cNvGrpSpPr/>
          <p:nvPr/>
        </p:nvGrpSpPr>
        <p:grpSpPr>
          <a:xfrm>
            <a:off x="4831391" y="2071571"/>
            <a:ext cx="2529219" cy="2714859"/>
            <a:chOff x="4843582" y="1208314"/>
            <a:chExt cx="2529219" cy="2714859"/>
          </a:xfrm>
        </p:grpSpPr>
        <p:pic>
          <p:nvPicPr>
            <p:cNvPr id="9" name="Image 8" descr="Une image contenant clipart, dessin, Graphique, illustration&#10;&#10;Le contenu généré par l’IA peut être incorrect.">
              <a:extLst>
                <a:ext uri="{FF2B5EF4-FFF2-40B4-BE49-F238E27FC236}">
                  <a16:creationId xmlns:a16="http://schemas.microsoft.com/office/drawing/2014/main" id="{FEDD94C1-453D-A164-CD0C-671BE45D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43669" y="1208314"/>
              <a:ext cx="2104661" cy="207604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26F06E3-2C0D-66E3-D891-50F52D696FDA}"/>
                </a:ext>
              </a:extLst>
            </p:cNvPr>
            <p:cNvSpPr txBox="1"/>
            <p:nvPr/>
          </p:nvSpPr>
          <p:spPr>
            <a:xfrm>
              <a:off x="4843582" y="3153732"/>
              <a:ext cx="25292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86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5564A-166B-A2EE-FB10-85D6977D2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6C66F2D0-2284-8668-8F03-4473C3003D97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0F6395C2-131E-07D6-14DA-A966FA63BD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668D1B-3424-8BBB-896F-BCBADE691809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6054521-CC82-AA14-D986-73617C5C4EA9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E924FA2-EE03-5950-AF19-FAAA67612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650F535-0994-36C7-6444-F103CD9BB7C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F567F76-89AC-AFE1-F7C1-A18D76904DA4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A3D5E898-945C-2CE1-4972-DFC7EE8D64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34D3626-8E83-766F-5690-18C58015EC5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E33D5C9-E1A6-CD1C-9F40-DB6F8FDBD90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37B94DE6-97B3-9C53-A5A1-463ED3A33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6FE44B9-B8E7-390C-CFC0-B2CE4BD0064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D799A88B-6F0C-8462-A803-D83B50DB8EE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CBB304D-643A-BCA5-F3CE-DB212725B22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9773FE9-9314-4377-08F8-D6DDDBA0ECC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79636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B043-EA04-8545-0DB0-5F57B6B24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123629E6-D497-3A3C-4A1F-92167F07C048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5215E086-D286-24BB-1C60-9C5043650E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BC96533-6F81-3C21-1461-FF85BB1C8CD5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9502F49-8A31-854D-07FB-DBD70E26B22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2197FCAD-530B-1BC1-081B-9EE919B1E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AF64214-176E-AE8C-77FB-ABEE70C7DD1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78CFAB6-F833-9AD2-8EC3-AEDA6C1D20CF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8FFDC82-6CB0-1F5B-6FA7-2BA630B975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5FB154D-C0FB-B0B4-3777-DA08BD98DED7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BE0598C-4E04-1EDF-E1CC-336CB4A41595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DCC8708-358E-45E0-17D9-7C0468E80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C4EE711-56F1-49A2-B1AE-7D43A98C9348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117321A-45D2-4426-F1B6-7964A780DA3A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9428682-512E-9926-99DA-39C158A9990E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1195CF2-851E-7F87-F327-25EB0E9C49B8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5B55B1A-BCF8-7F46-9802-98D9BB92314E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A9A1A9-BDC1-425A-E284-2310B385716D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7C3B7CF6-3261-BEB2-1F4B-BEC3121F7F22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5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8FC3-6A34-0435-5A0B-9C22A639D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1CAA0E2-0327-F716-453D-B226471BD219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2DB8973-1033-8150-6CD5-1123ECD1B8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09123AC-DCC3-F5E5-63A6-73BA4F373391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AF4F490-745B-9460-FCDD-9CB889F8933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8013C2EF-C01B-3354-C3FB-0E155CAF2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B2CF8C7-E595-30D3-13B1-521E05702C98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4E24F94-7092-DF51-40AC-52561F0D66BC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26C7C32-34A8-6278-E196-B9D834F638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3FEBFC2-1812-0656-20CF-BB5DBAB3E53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9A7C492-273C-5A8D-CB69-34BE193B278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4E1D4D4-9C2B-597F-D263-08B716BB0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4959E2B-9BD3-5CDF-6EFD-249C4A948D5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1AB9C36-2D98-A7AC-EB34-1864047C29EB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76EA127-88F1-D82F-74D1-CA1064F0E33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551096-DFBE-973E-0D2E-FB64083FF99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C9654FA-066E-2968-1117-39DBCF6B0BFD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A6A631-D8B4-79EE-F099-2047979644A8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8E45097-A216-1300-40B3-9EA7C30ED11D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474BDE7-50CE-D31F-2694-CC4BA596C501}"/>
              </a:ext>
            </a:extLst>
          </p:cNvPr>
          <p:cNvSpPr txBox="1"/>
          <p:nvPr/>
        </p:nvSpPr>
        <p:spPr>
          <a:xfrm>
            <a:off x="8767076" y="20196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FBACDBA-CF1C-000E-5077-CF52E89BF833}"/>
              </a:ext>
            </a:extLst>
          </p:cNvPr>
          <p:cNvSpPr/>
          <p:nvPr/>
        </p:nvSpPr>
        <p:spPr>
          <a:xfrm>
            <a:off x="7749013" y="240843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695161D-2DF7-74BA-A95A-034D164B467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399521" y="3334015"/>
            <a:ext cx="34949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6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84A89-F0B8-FC12-39B3-E1E67A668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0DE80BD-4A3E-C5DF-8F96-36EC200B1005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B04F6B2A-035F-BE91-EB9A-DAD9C6F0B3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5086545-6D1F-CA4F-4229-12278555E891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488D557-B069-2A92-EC6D-94F8D5E38E87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4D779C87-D16B-CCF4-E72A-FFE933136A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C2A9856-1900-8C6B-1026-176F65B197C4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E7E73F4-6EDC-247B-7D83-25E319DB59F8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4384CFE-5C68-60C4-96AD-56615FBC38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AEB1DC1-F226-36D1-33EF-F413AAC537E8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341DAF7-A620-48BD-E56C-74A6FFE0B76E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DEC8FDE9-8832-3E33-6CFF-39072E1EC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6AF9E5B0-A488-0D32-DDE2-F464F52517A0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3DAA7EB8-4C3F-E2F3-36DE-E3D1AD538A9B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53DF449-5B11-F825-9B73-C8CFEF053A7B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D121A9B-35B4-7C29-A650-390FCD58E80E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7CF8388-00E9-17FA-3917-14A562A85971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819ECF-BAE9-5B7C-AB03-7091382FFF16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F6F3D09E-49CF-E12D-3161-71D73599F2C0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2A53333-645A-2CB2-F6EC-50C8AEE88460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 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EF69D9F-9B94-9893-D54B-6C3436E20ED0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2E6D8C83-4259-AF41-018A-8EE43C715D92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6223CD3-E8F7-2D12-A9AC-BE443C9598CC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GBA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07EC038D-AC70-3BF5-D64F-AAF0228ACF8C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26F74AB-1092-2B32-1CAF-8D4D392588D4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113537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0413-D75B-D0FA-EC5E-A79D5693D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5CA697D5-921C-60BD-6052-765866C815AE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F66636B8-C895-5CFA-3C01-35A964A29E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2C2F51C-CC5D-BBE3-5678-DA8064EE86FD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63E685C-132A-EC51-140A-083EA25286B5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CC67554C-7838-0637-CF90-51E18EB46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6BC51AD-AA8A-D249-2832-BEBCEBA17971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E0BB94A-60E8-90B9-A47C-C06643138659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8E137A2-8072-E3A3-0E0D-EB06307DD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EA1856C-75E3-BC6B-76A9-C6EFBD302713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8DA4165-6151-84F1-2E7A-025EA295E758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B3F4A7F-D07E-E2A5-7DA9-20808D13C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855C521-6998-AC62-6DE7-E99C86B273A7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8106C80-2F87-6ECD-213C-F4B7FB4319AE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113D59AF-9A65-DCC7-FF17-8D7DE46D1FED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5B25B25-99A7-0C74-E4CB-D247622BC692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7A64C99-633C-2F19-82DE-AFCC5B2B6516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FA6C78-2219-130B-B2BE-F5508492CE7C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F00CF5D6-B448-3723-B68E-F1F4DF0CBF3C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EBD3CD-9BB7-7407-8427-ABDC6B7C1E72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18EDBE1-1A25-9434-F55C-7008EA021746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08CFB70-A247-AD13-C09B-B85EB2DF4B9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24EDE0E-8049-A5A1-F725-D195214034C7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GBA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2725837E-5CCC-DF07-20F6-FCCC20776949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72E00A6-26C4-DC14-0D35-808A2523D33C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DE4123B-6951-E663-62DB-3484A8668521}"/>
              </a:ext>
            </a:extLst>
          </p:cNvPr>
          <p:cNvSpPr/>
          <p:nvPr/>
        </p:nvSpPr>
        <p:spPr>
          <a:xfrm>
            <a:off x="4976309" y="3598859"/>
            <a:ext cx="2774967" cy="2162841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Optional:</a:t>
            </a:r>
          </a:p>
          <a:p>
            <a:r>
              <a:rPr lang="fr-FR" sz="2000" b="1"/>
              <a:t>Reduce to full-column rank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Reduce the GBA model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DF2341F-D30B-6DE0-B6EF-25D57D330E3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643802" y="4680280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50B8AAF-7948-320B-DBA9-7557B3929A23}"/>
              </a:ext>
            </a:extLst>
          </p:cNvPr>
          <p:cNvSpPr txBox="1"/>
          <p:nvPr/>
        </p:nvSpPr>
        <p:spPr>
          <a:xfrm>
            <a:off x="5806764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426185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430AF-E5B5-32B3-A7AA-EB8901CAD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D83E8E89-364F-485E-6D6D-13560492A8A9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B129A4F3-581C-BEEF-DDED-44FA862A1A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564130A-AAA7-396C-6189-DFD2A618785D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771AF2D-96BC-6B69-5C16-2DD1D7B6EFAE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7A21F802-20A3-9773-5F8E-A9B32A8C2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0A812C2-D680-ADAD-5E84-EFEC9575E28F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0A57345-E4F2-F371-D307-A7458229001A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FC65376-BBF9-4896-DE8B-7699B93A3C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DC4CB14-DD8B-C161-333F-546B0D4476F8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E8CD878-C9D2-E4A6-E442-9DA1B74579F2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327212A1-3E08-3DB5-E5C8-642FCA721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89F87D-92E6-A90D-EDA8-9989ED91E3DD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7D67046C-4820-8BDA-CFF8-5D8146441E60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466E66B-AB7E-A008-E8B7-28EFFC507FA2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6FC20A-F3C0-3322-2817-2541D8BB0AA2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9666411-9498-2649-7731-55F4F82B7515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8039D7-7788-E8CF-0B9F-9C2932E6F0F0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3742504-3954-CD44-01F9-EE299490615D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8E47B86-6B9B-41F6-24A1-196C67E3CF2F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9E2B6A7-A9E5-C6D5-C730-305E3A5A3AB7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90BD7AA-81DE-DA5D-4677-30ABFA0C84FD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65E593C-14B8-FD36-2A18-221B30F18365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GBA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6FEF7732-FA5C-3B74-8AF2-4773BC8A0D5B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1F654C9-A8CE-F7BD-DF49-A40E020A7FDC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258314C-F8CC-D038-4135-118C2B3FE402}"/>
              </a:ext>
            </a:extLst>
          </p:cNvPr>
          <p:cNvSpPr/>
          <p:nvPr/>
        </p:nvSpPr>
        <p:spPr>
          <a:xfrm>
            <a:off x="4976309" y="3598859"/>
            <a:ext cx="2774967" cy="2162841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Optional:</a:t>
            </a:r>
          </a:p>
          <a:p>
            <a:r>
              <a:rPr lang="fr-FR" sz="2000" b="1"/>
              <a:t>Reduce to full-column rank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Reduce the GBA model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2D18AD-36C5-1FA3-1A80-5372612657CE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643802" y="4680280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2D605A1-07FD-67F9-8EF0-237ADF8A51D1}"/>
              </a:ext>
            </a:extLst>
          </p:cNvPr>
          <p:cNvSpPr txBox="1"/>
          <p:nvPr/>
        </p:nvSpPr>
        <p:spPr>
          <a:xfrm>
            <a:off x="5806764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FE49D60-01F4-3303-3A17-2159AD47E3EC}"/>
              </a:ext>
            </a:extLst>
          </p:cNvPr>
          <p:cNvSpPr/>
          <p:nvPr/>
        </p:nvSpPr>
        <p:spPr>
          <a:xfrm>
            <a:off x="8406767" y="4015387"/>
            <a:ext cx="2627451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Consistent</a:t>
            </a:r>
          </a:p>
          <a:p>
            <a:r>
              <a:rPr lang="fr-FR" sz="2000" b="1"/>
              <a:t>genome-scale</a:t>
            </a:r>
          </a:p>
          <a:p>
            <a:r>
              <a:rPr lang="fr-FR" sz="2000" b="1"/>
              <a:t>GBA model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552FDF-932F-BEB4-FF22-FC3217A2CCB9}"/>
              </a:ext>
            </a:extLst>
          </p:cNvPr>
          <p:cNvSpPr txBox="1"/>
          <p:nvPr/>
        </p:nvSpPr>
        <p:spPr>
          <a:xfrm>
            <a:off x="10205227" y="4386281"/>
            <a:ext cx="7927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/>
              <a:t>🎉</a:t>
            </a:r>
            <a:endParaRPr lang="fr-FR" sz="400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B779B493-22B8-8D91-6B85-8F9CA49DB71C}"/>
              </a:ext>
            </a:extLst>
          </p:cNvPr>
          <p:cNvSpPr/>
          <p:nvPr/>
        </p:nvSpPr>
        <p:spPr>
          <a:xfrm>
            <a:off x="7871129" y="3598859"/>
            <a:ext cx="402590" cy="216284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63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7DA08AD-941A-6798-6BFD-D7E4BFAD1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320" y="1628140"/>
            <a:ext cx="2829560" cy="1163264"/>
          </a:xfrm>
          <a:prstGeom prst="rect">
            <a:avLst/>
          </a:prstGeom>
        </p:spPr>
      </p:pic>
      <p:pic>
        <p:nvPicPr>
          <p:cNvPr id="1026" name="Picture 2" descr="New Document Office Paper Word Svg Png Icon Free Download (#511618) -  OnlineWebFonts.COM">
            <a:extLst>
              <a:ext uri="{FF2B5EF4-FFF2-40B4-BE49-F238E27FC236}">
                <a16:creationId xmlns:a16="http://schemas.microsoft.com/office/drawing/2014/main" id="{A9EA3C8E-97A4-4E1F-B459-A4AABA7D3E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89" t="3599" r="14089" b="3245"/>
          <a:stretch/>
        </p:blipFill>
        <p:spPr bwMode="auto">
          <a:xfrm>
            <a:off x="2701544" y="1897888"/>
            <a:ext cx="415164" cy="53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cônes, logos, symboles Folder– Téléchargement gratuit aux formats PNG et  SVG">
            <a:extLst>
              <a:ext uri="{FF2B5EF4-FFF2-40B4-BE49-F238E27FC236}">
                <a16:creationId xmlns:a16="http://schemas.microsoft.com/office/drawing/2014/main" id="{51A94C42-1D70-4E8C-5FF9-E7E70F388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2871" y="1897888"/>
            <a:ext cx="587515" cy="58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0382C21-95C2-5FEC-FCA7-431557F6AE7B}"/>
              </a:ext>
            </a:extLst>
          </p:cNvPr>
          <p:cNvSpPr txBox="1"/>
          <p:nvPr/>
        </p:nvSpPr>
        <p:spPr>
          <a:xfrm>
            <a:off x="2533061" y="2420251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SBML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1FA423D-DADA-193C-8F19-70118223186A}"/>
              </a:ext>
            </a:extLst>
          </p:cNvPr>
          <p:cNvSpPr txBox="1"/>
          <p:nvPr/>
        </p:nvSpPr>
        <p:spPr>
          <a:xfrm>
            <a:off x="3801523" y="2420251"/>
            <a:ext cx="1144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genome</a:t>
            </a:r>
          </a:p>
          <a:p>
            <a:pPr algn="ctr"/>
            <a:r>
              <a:rPr lang="fr-FR"/>
              <a:t>assembly</a:t>
            </a:r>
          </a:p>
        </p:txBody>
      </p:sp>
    </p:spTree>
    <p:extLst>
      <p:ext uri="{BB962C8B-B14F-4D97-AF65-F5344CB8AC3E}">
        <p14:creationId xmlns:p14="http://schemas.microsoft.com/office/powerpoint/2010/main" val="6573874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381</Words>
  <Application>Microsoft Macintosh PowerPoint</Application>
  <PresentationFormat>Grand écran</PresentationFormat>
  <Paragraphs>169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Arial Rounded MT Bold</vt:lpstr>
      <vt:lpstr>Avenir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83</cp:revision>
  <dcterms:created xsi:type="dcterms:W3CDTF">2025-01-29T14:47:07Z</dcterms:created>
  <dcterms:modified xsi:type="dcterms:W3CDTF">2025-03-06T10:07:12Z</dcterms:modified>
</cp:coreProperties>
</file>