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270" r:id="rId3"/>
    <p:sldId id="258" r:id="rId4"/>
    <p:sldId id="259" r:id="rId5"/>
    <p:sldId id="269" r:id="rId6"/>
    <p:sldId id="265" r:id="rId7"/>
    <p:sldId id="266" r:id="rId8"/>
    <p:sldId id="267" r:id="rId9"/>
    <p:sldId id="271" r:id="rId10"/>
    <p:sldId id="27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/>
    <p:restoredTop sz="94625"/>
  </p:normalViewPr>
  <p:slideViewPr>
    <p:cSldViewPr snapToGrid="0">
      <p:cViewPr varScale="1">
        <p:scale>
          <a:sx n="118" d="100"/>
          <a:sy n="118" d="100"/>
        </p:scale>
        <p:origin x="19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31/03/2025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5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1E3F-292E-A809-9305-BBA27A0C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33BDBA-61E0-AEEF-F008-901E9D470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41AD7F-1B9C-2A4F-D98F-2FBD6C3CD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7AA084-2765-1BF7-2475-F4FD1123F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9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29044" cy="2714859"/>
            <a:chOff x="5043669" y="1208314"/>
            <a:chExt cx="2129044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043669" y="3153732"/>
              <a:ext cx="21290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64F2-4C23-33E0-442A-F7E1100B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19F7333-FBB7-168D-A042-901E61C3CFEF}"/>
              </a:ext>
            </a:extLst>
          </p:cNvPr>
          <p:cNvGrpSpPr/>
          <p:nvPr/>
        </p:nvGrpSpPr>
        <p:grpSpPr>
          <a:xfrm>
            <a:off x="4990174" y="760340"/>
            <a:ext cx="1533654" cy="584775"/>
            <a:chOff x="2701544" y="1851593"/>
            <a:chExt cx="1533654" cy="58477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C4ADAD6-DFB6-BAB3-40A6-57FA464EB6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10B8BA4-BE07-B2C0-4973-76C8BC2081B5}"/>
                </a:ext>
              </a:extLst>
            </p:cNvPr>
            <p:cNvSpPr txBox="1"/>
            <p:nvPr/>
          </p:nvSpPr>
          <p:spPr>
            <a:xfrm>
              <a:off x="3100657" y="1851593"/>
              <a:ext cx="11345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Step 1:</a:t>
              </a:r>
            </a:p>
            <a:p>
              <a:r>
                <a:rPr lang="fr-FR" sz="1400"/>
                <a:t>Collect data</a:t>
              </a:r>
            </a:p>
          </p:txBody>
        </p: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694EB9F7-602B-82AE-EA91-547C2FD52A66}"/>
              </a:ext>
            </a:extLst>
          </p:cNvPr>
          <p:cNvSpPr txBox="1"/>
          <p:nvPr/>
        </p:nvSpPr>
        <p:spPr>
          <a:xfrm>
            <a:off x="111075" y="146393"/>
            <a:ext cx="459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MMSYN tutorials organization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6D755FC-B6F3-71CC-5AFB-6C29DF59717C}"/>
              </a:ext>
            </a:extLst>
          </p:cNvPr>
          <p:cNvGrpSpPr/>
          <p:nvPr/>
        </p:nvGrpSpPr>
        <p:grpSpPr>
          <a:xfrm>
            <a:off x="4990174" y="1682762"/>
            <a:ext cx="2594394" cy="584775"/>
            <a:chOff x="2701544" y="1851593"/>
            <a:chExt cx="2594394" cy="58477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D5F28290-549A-BB9E-1BD5-447EE5B8F1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BE19D52-857F-FFF4-65D0-3E4A83FE02C7}"/>
                </a:ext>
              </a:extLst>
            </p:cNvPr>
            <p:cNvSpPr txBox="1"/>
            <p:nvPr/>
          </p:nvSpPr>
          <p:spPr>
            <a:xfrm>
              <a:off x="3100657" y="1851593"/>
              <a:ext cx="21952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Step 2:</a:t>
              </a:r>
            </a:p>
            <a:p>
              <a:pPr algn="ctr"/>
              <a:r>
                <a:rPr lang="fr-FR" sz="1400"/>
                <a:t>Check mass conservation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3851A98-A8F7-495F-B181-7FE25F1F1ABD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197756" y="1345115"/>
            <a:ext cx="0" cy="3839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865708B-E4E9-2F5C-9067-B5F7399E01D0}"/>
              </a:ext>
            </a:extLst>
          </p:cNvPr>
          <p:cNvGrpSpPr/>
          <p:nvPr/>
        </p:nvGrpSpPr>
        <p:grpSpPr>
          <a:xfrm>
            <a:off x="2376337" y="2922810"/>
            <a:ext cx="1705882" cy="584775"/>
            <a:chOff x="2701544" y="1851593"/>
            <a:chExt cx="1705882" cy="584775"/>
          </a:xfrm>
        </p:grpSpPr>
        <p:pic>
          <p:nvPicPr>
            <p:cNvPr id="4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609FB38-BABF-D404-B1CD-2A2569BCD9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BAE35DF-82E1-37DB-6CF3-42B943845296}"/>
                </a:ext>
              </a:extLst>
            </p:cNvPr>
            <p:cNvSpPr txBox="1"/>
            <p:nvPr/>
          </p:nvSpPr>
          <p:spPr>
            <a:xfrm>
              <a:off x="3100657" y="1851593"/>
              <a:ext cx="13067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Step 3:</a:t>
              </a:r>
            </a:p>
            <a:p>
              <a:pPr algn="ctr"/>
              <a:r>
                <a:rPr lang="fr-FR" sz="1400"/>
                <a:t>Edit the model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9E65C74-7153-E3A4-D25E-7B16A9B7DAA9}"/>
              </a:ext>
            </a:extLst>
          </p:cNvPr>
          <p:cNvGrpSpPr/>
          <p:nvPr/>
        </p:nvGrpSpPr>
        <p:grpSpPr>
          <a:xfrm>
            <a:off x="1199254" y="4114754"/>
            <a:ext cx="1762691" cy="800219"/>
            <a:chOff x="2701544" y="1764968"/>
            <a:chExt cx="1762691" cy="800219"/>
          </a:xfrm>
        </p:grpSpPr>
        <p:pic>
          <p:nvPicPr>
            <p:cNvPr id="5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5FBEF1D-807E-1D95-96C1-9C5C1CC6A9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F6F277A2-037E-D55E-B14A-CAD09E6512AC}"/>
                </a:ext>
              </a:extLst>
            </p:cNvPr>
            <p:cNvSpPr txBox="1"/>
            <p:nvPr/>
          </p:nvSpPr>
          <p:spPr>
            <a:xfrm>
              <a:off x="3100657" y="1764968"/>
              <a:ext cx="13635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Step 4:</a:t>
              </a:r>
            </a:p>
            <a:p>
              <a:r>
                <a:rPr lang="fr-FR" sz="1400"/>
                <a:t>Build complete</a:t>
              </a:r>
            </a:p>
            <a:p>
              <a:r>
                <a:rPr lang="fr-FR" sz="1400"/>
                <a:t>GBA model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4D06DFF-7486-7DD3-97E3-9009C9ABD94B}"/>
              </a:ext>
            </a:extLst>
          </p:cNvPr>
          <p:cNvGrpSpPr/>
          <p:nvPr/>
        </p:nvGrpSpPr>
        <p:grpSpPr>
          <a:xfrm>
            <a:off x="3553966" y="4114754"/>
            <a:ext cx="2315592" cy="800219"/>
            <a:chOff x="2701544" y="1764968"/>
            <a:chExt cx="2315592" cy="800219"/>
          </a:xfrm>
        </p:grpSpPr>
        <p:pic>
          <p:nvPicPr>
            <p:cNvPr id="58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6ABF68A-8E1D-9742-23CA-0C3F5420DE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96C41E6-9310-BCA0-94D9-0DDFF5C9A171}"/>
                </a:ext>
              </a:extLst>
            </p:cNvPr>
            <p:cNvSpPr txBox="1"/>
            <p:nvPr/>
          </p:nvSpPr>
          <p:spPr>
            <a:xfrm>
              <a:off x="3092122" y="1764968"/>
              <a:ext cx="192501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Step 5:</a:t>
              </a:r>
            </a:p>
            <a:p>
              <a:pPr algn="ctr"/>
              <a:r>
                <a:rPr lang="fr-FR" sz="1400"/>
                <a:t>Build full column-rank</a:t>
              </a:r>
            </a:p>
            <a:p>
              <a:r>
                <a:rPr lang="fr-FR" sz="1400"/>
                <a:t>GBA model</a:t>
              </a:r>
            </a:p>
          </p:txBody>
        </p:sp>
      </p:grpSp>
      <p:cxnSp>
        <p:nvCxnSpPr>
          <p:cNvPr id="60" name="Connecteur en angle 59">
            <a:extLst>
              <a:ext uri="{FF2B5EF4-FFF2-40B4-BE49-F238E27FC236}">
                <a16:creationId xmlns:a16="http://schemas.microsoft.com/office/drawing/2014/main" id="{C0AC05F4-849C-51F3-0AF3-26ADB0F08B84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rot="5400000">
            <a:off x="3540054" y="1311403"/>
            <a:ext cx="701568" cy="261383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92803F77-3A78-380F-74CE-0BF99C807370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1625334" y="3289088"/>
            <a:ext cx="740089" cy="117708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25F251E0-AAD7-9D38-5946-7847426D668D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rot="16200000" flipH="1">
            <a:off x="2802689" y="3288814"/>
            <a:ext cx="740089" cy="117762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84C2225-C24B-762B-5D9F-9A701A9B8B85}"/>
              </a:ext>
            </a:extLst>
          </p:cNvPr>
          <p:cNvGrpSpPr/>
          <p:nvPr/>
        </p:nvGrpSpPr>
        <p:grpSpPr>
          <a:xfrm>
            <a:off x="7530440" y="2836183"/>
            <a:ext cx="1868874" cy="800219"/>
            <a:chOff x="2701544" y="1764968"/>
            <a:chExt cx="1868874" cy="800219"/>
          </a:xfrm>
        </p:grpSpPr>
        <p:pic>
          <p:nvPicPr>
            <p:cNvPr id="71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DB68C68D-24DD-DE75-CAE7-35DA79C25C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F850100B-1B41-FBC7-A58E-04C5A960AECD}"/>
                </a:ext>
              </a:extLst>
            </p:cNvPr>
            <p:cNvSpPr txBox="1"/>
            <p:nvPr/>
          </p:nvSpPr>
          <p:spPr>
            <a:xfrm>
              <a:off x="3100657" y="1764968"/>
              <a:ext cx="146976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Step 6:</a:t>
              </a:r>
            </a:p>
            <a:p>
              <a:r>
                <a:rPr lang="fr-FR" sz="1400"/>
                <a:t>Edit and simplify</a:t>
              </a:r>
            </a:p>
            <a:p>
              <a:r>
                <a:rPr lang="fr-FR" sz="1400"/>
                <a:t>the model</a:t>
              </a:r>
            </a:p>
          </p:txBody>
        </p:sp>
      </p:grp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354364BE-40EB-AF68-D7F1-0A9B3FB7941D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6117106" y="1348187"/>
            <a:ext cx="701566" cy="254026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B6E72440-2AC9-B944-3605-D7CF1974D994}"/>
              </a:ext>
            </a:extLst>
          </p:cNvPr>
          <p:cNvGrpSpPr/>
          <p:nvPr/>
        </p:nvGrpSpPr>
        <p:grpSpPr>
          <a:xfrm>
            <a:off x="6257100" y="4114753"/>
            <a:ext cx="1762690" cy="800219"/>
            <a:chOff x="2701544" y="1764967"/>
            <a:chExt cx="1762690" cy="800219"/>
          </a:xfrm>
        </p:grpSpPr>
        <p:pic>
          <p:nvPicPr>
            <p:cNvPr id="7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F9278B2-4ED0-5283-DC8E-510026FD4A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37C4080-7D91-A162-3A53-8DE1E54825C6}"/>
                </a:ext>
              </a:extLst>
            </p:cNvPr>
            <p:cNvSpPr txBox="1"/>
            <p:nvPr/>
          </p:nvSpPr>
          <p:spPr>
            <a:xfrm>
              <a:off x="3100656" y="1764967"/>
              <a:ext cx="13635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Step 7:</a:t>
              </a:r>
            </a:p>
            <a:p>
              <a:r>
                <a:rPr lang="fr-FR" sz="1400"/>
                <a:t>Build complete</a:t>
              </a:r>
            </a:p>
            <a:p>
              <a:r>
                <a:rPr lang="fr-FR" sz="1400"/>
                <a:t>GBA model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3E22808-AFBF-8F10-8E52-7B4F0934BF69}"/>
              </a:ext>
            </a:extLst>
          </p:cNvPr>
          <p:cNvGrpSpPr/>
          <p:nvPr/>
        </p:nvGrpSpPr>
        <p:grpSpPr>
          <a:xfrm>
            <a:off x="8910196" y="4114753"/>
            <a:ext cx="2310298" cy="800219"/>
            <a:chOff x="2701544" y="1764967"/>
            <a:chExt cx="2310298" cy="800219"/>
          </a:xfrm>
        </p:grpSpPr>
        <p:pic>
          <p:nvPicPr>
            <p:cNvPr id="84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010D4F5-569A-2AEB-67E5-453B56891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EEDA4A44-2EF6-3D48-D2C8-33CAC234ED27}"/>
                </a:ext>
              </a:extLst>
            </p:cNvPr>
            <p:cNvSpPr txBox="1"/>
            <p:nvPr/>
          </p:nvSpPr>
          <p:spPr>
            <a:xfrm>
              <a:off x="3086828" y="1764967"/>
              <a:ext cx="192501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Step 8:</a:t>
              </a:r>
            </a:p>
            <a:p>
              <a:pPr algn="ctr"/>
              <a:r>
                <a:rPr lang="fr-FR" sz="1400"/>
                <a:t>Build full column-rank</a:t>
              </a:r>
            </a:p>
            <a:p>
              <a:r>
                <a:rPr lang="fr-FR" sz="1400"/>
                <a:t>GBA model</a:t>
              </a:r>
            </a:p>
          </p:txBody>
        </p:sp>
      </p:grp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1DD9C049-FCC9-007C-8371-951644B068B7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 rot="16200000" flipH="1">
            <a:off x="8057855" y="3187750"/>
            <a:ext cx="740091" cy="137975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en angle 88">
            <a:extLst>
              <a:ext uri="{FF2B5EF4-FFF2-40B4-BE49-F238E27FC236}">
                <a16:creationId xmlns:a16="http://schemas.microsoft.com/office/drawing/2014/main" id="{0BA2DF19-7681-CD49-F0D5-1079A6099E6D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5400000">
            <a:off x="6731307" y="3240958"/>
            <a:ext cx="740091" cy="127334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5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831391" y="2071571"/>
            <a:ext cx="2529219" cy="2714859"/>
            <a:chOff x="4843582" y="1208314"/>
            <a:chExt cx="2529219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843582" y="3153732"/>
              <a:ext cx="2529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4A89-F0B8-FC12-39B3-E1E67A66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0DE80BD-4A3E-C5DF-8F96-36EC200B1005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04F6B2A-035F-BE91-EB9A-DAD9C6F0B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086545-6D1F-CA4F-4229-12278555E8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488D557-B069-2A92-EC6D-94F8D5E38E87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D779C87-D16B-CCF4-E72A-FFE933136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C2A9856-1900-8C6B-1026-176F65B197C4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7E73F4-6EDC-247B-7D83-25E319DB59F8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4384CFE-5C68-60C4-96AD-56615FBC3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AEB1DC1-F226-36D1-33EF-F413AAC537E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41DAF7-A620-48BD-E56C-74A6FFE0B76E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DEC8FDE9-8832-3E33-6CFF-39072E1EC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F9E5B0-A488-0D32-DDE2-F464F52517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3DAA7EB8-4C3F-E2F3-36DE-E3D1AD538A9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53DF449-5B11-F825-9B73-C8CFEF053A7B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121A9B-35B4-7C29-A650-390FCD58E80E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CF8388-00E9-17FA-3917-14A562A85971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19ECF-BAE9-5B7C-AB03-7091382FFF16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6F3D09E-49CF-E12D-3161-71D73599F2C0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2A53333-645A-2CB2-F6EC-50C8AEE88460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 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EF69D9F-9B94-9893-D54B-6C3436E20ED0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6D8C83-4259-AF41-018A-8EE43C715D92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6223CD3-E8F7-2D12-A9AC-BE443C9598CC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7EC038D-AC70-3BF5-D64F-AAF0228ACF8C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26F74AB-1092-2B32-1CAF-8D4D392588D4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3537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413-D75B-D0FA-EC5E-A79D569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CA697D5-921C-60BD-6052-765866C815AE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66636B8-C895-5CFA-3C01-35A964A29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2C2F51C-CC5D-BBE3-5678-DA8064EE86F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63E685C-132A-EC51-140A-083EA25286B5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CC67554C-7838-0637-CF90-51E18EB46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BC51AD-AA8A-D249-2832-BEBCEBA17971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0BB94A-60E8-90B9-A47C-C06643138659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8E137A2-8072-E3A3-0E0D-EB06307DD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EA1856C-75E3-BC6B-76A9-C6EFBD302713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8DA4165-6151-84F1-2E7A-025EA295E758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B3F4A7F-D07E-E2A5-7DA9-20808D13C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855C521-6998-AC62-6DE7-E99C86B273A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8106C80-2F87-6ECD-213C-F4B7FB4319AE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13D59AF-9A65-DCC7-FF17-8D7DE46D1FED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B25B25-99A7-0C74-E4CB-D247622BC69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A64C99-633C-2F19-82DE-AFCC5B2B6516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FA6C78-2219-130B-B2BE-F5508492CE7C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00CF5D6-B448-3723-B68E-F1F4DF0CBF3C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EBD3CD-9BB7-7407-8427-ABDC6B7C1E72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18EDBE1-1A25-9434-F55C-7008EA021746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8CFB70-A247-AD13-C09B-B85EB2DF4B9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24EDE0E-8049-A5A1-F725-D195214034C7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2725837E-5CCC-DF07-20F6-FCCC20776949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72E00A6-26C4-DC14-0D35-808A2523D33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E4123B-6951-E663-62DB-3484A8668521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2341F-D30B-6DE0-B6EF-25D57D330E3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50B8AAF-7948-320B-DBA9-7557B3929A23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2618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30AF-E5B5-32B3-A7AA-EB8901CA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3E8E89-364F-485E-6D6D-13560492A8A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129A4F3-581C-BEEF-DDED-44FA862A1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564130A-AAA7-396C-6189-DFD2A618785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71AF2D-96BC-6B69-5C16-2DD1D7B6EFAE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7A21F802-20A3-9773-5F8E-A9B32A8C2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0A812C2-D680-ADAD-5E84-EFEC9575E28F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0A57345-E4F2-F371-D307-A7458229001A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FC65376-BBF9-4896-DE8B-7699B93A3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DC4CB14-DD8B-C161-333F-546B0D4476F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E8CD878-C9D2-E4A6-E442-9DA1B74579F2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27212A1-3E08-3DB5-E5C8-642FCA72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89F87D-92E6-A90D-EDA8-9989ED91E3D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7D67046C-4820-8BDA-CFF8-5D8146441E60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466E66B-AB7E-A008-E8B7-28EFFC507FA2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6FC20A-F3C0-3322-2817-2541D8BB0AA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9666411-9498-2649-7731-55F4F82B7515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8039D7-7788-E8CF-0B9F-9C2932E6F0F0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3742504-3954-CD44-01F9-EE299490615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8E47B86-6B9B-41F6-24A1-196C67E3CF2F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9E2B6A7-A9E5-C6D5-C730-305E3A5A3AB7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90BD7AA-81DE-DA5D-4677-30ABFA0C84FD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5E593C-14B8-FD36-2A18-221B30F18365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6FEF7732-FA5C-3B74-8AF2-4773BC8A0D5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F654C9-A8CE-F7BD-DF49-A40E020A7FD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8314C-F8CC-D038-4135-118C2B3FE402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2D18AD-36C5-1FA3-1A80-5372612657C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D605A1-07FD-67F9-8EF0-237ADF8A51D1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E49D60-01F4-3303-3A17-2159AD47E3EC}"/>
              </a:ext>
            </a:extLst>
          </p:cNvPr>
          <p:cNvSpPr/>
          <p:nvPr/>
        </p:nvSpPr>
        <p:spPr>
          <a:xfrm>
            <a:off x="8406767" y="4015387"/>
            <a:ext cx="2627451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552FDF-932F-BEB4-FF22-FC3217A2CCB9}"/>
              </a:ext>
            </a:extLst>
          </p:cNvPr>
          <p:cNvSpPr txBox="1"/>
          <p:nvPr/>
        </p:nvSpPr>
        <p:spPr>
          <a:xfrm>
            <a:off x="10205227" y="4386281"/>
            <a:ext cx="79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/>
              <a:t>🎉</a:t>
            </a:r>
            <a:endParaRPr lang="fr-FR" sz="400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779B493-22B8-8D91-6B85-8F9CA49DB71C}"/>
              </a:ext>
            </a:extLst>
          </p:cNvPr>
          <p:cNvSpPr/>
          <p:nvPr/>
        </p:nvSpPr>
        <p:spPr>
          <a:xfrm>
            <a:off x="7871129" y="3598859"/>
            <a:ext cx="402590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3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C6E6AB0A-B1C7-7502-3F0B-F45F0A5D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51" y="5307619"/>
            <a:ext cx="604279" cy="72086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68835" y="1189237"/>
            <a:ext cx="1120557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561946" y="820453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374813" y="1189237"/>
            <a:ext cx="1801711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374813" y="820453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2989392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561945" y="1189237"/>
            <a:ext cx="211901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1868835" y="820453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76524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68835" y="3598859"/>
            <a:ext cx="14251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GBA model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322199" y="1299605"/>
            <a:ext cx="558470" cy="404003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868835" y="5485920"/>
            <a:ext cx="14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3665511" y="3598859"/>
            <a:ext cx="3107515" cy="1850605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Optional: Reduce to full-column rank problem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293995" y="4524162"/>
            <a:ext cx="371516" cy="2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3665512" y="5485920"/>
            <a:ext cx="310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448802" y="2638866"/>
            <a:ext cx="2889758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7936548" y="1642502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F46C0A-FBFE-76B3-FEF9-7CB97E2C7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42" y="2002815"/>
            <a:ext cx="739943" cy="94155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4942349-4EF5-37AD-E104-00BD0637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97" y="2002815"/>
            <a:ext cx="739943" cy="9415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C7CAECB-1487-58C2-A2C9-87F45AFEB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80" y="2002815"/>
            <a:ext cx="739943" cy="94155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88F26FC-978E-8D63-2CA9-F6263D4F5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88" y="4386061"/>
            <a:ext cx="739943" cy="94155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40C316F-27CF-7551-FEAC-C881FC40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296" y="4386061"/>
            <a:ext cx="739943" cy="941552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066532" y="4720751"/>
            <a:ext cx="1849781" cy="1849781"/>
          </a:xfrm>
          <a:prstGeom prst="circularArrow">
            <a:avLst>
              <a:gd name="adj1" fmla="val 6882"/>
              <a:gd name="adj2" fmla="val 1142319"/>
              <a:gd name="adj3" fmla="val 20360583"/>
              <a:gd name="adj4" fmla="val 554485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055CEB8-3511-2526-A4C9-9C737D44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23" y="2800881"/>
            <a:ext cx="846597" cy="1009934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480</Words>
  <Application>Microsoft Macintosh PowerPoint</Application>
  <PresentationFormat>Grand écran</PresentationFormat>
  <Paragraphs>212</Paragraphs>
  <Slides>10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Rounded MT Bold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132</cp:revision>
  <dcterms:created xsi:type="dcterms:W3CDTF">2025-01-29T14:47:07Z</dcterms:created>
  <dcterms:modified xsi:type="dcterms:W3CDTF">2025-03-31T16:21:29Z</dcterms:modified>
</cp:coreProperties>
</file>