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9" r:id="rId4"/>
    <p:sldId id="274" r:id="rId5"/>
    <p:sldId id="273" r:id="rId6"/>
    <p:sldId id="275" r:id="rId7"/>
    <p:sldId id="27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02"/>
    <p:restoredTop sz="94687"/>
  </p:normalViewPr>
  <p:slideViewPr>
    <p:cSldViewPr snapToGrid="0">
      <p:cViewPr varScale="1">
        <p:scale>
          <a:sx n="118" d="100"/>
          <a:sy n="118" d="100"/>
        </p:scale>
        <p:origin x="1992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27/08/2025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27/08/2025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F3CBE2-500F-EBC6-B490-F58E827BCD19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345F9FA-5805-EF10-18EC-B0830205DF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7507462-DB91-ACAE-3973-C8D27FB93C87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A14C63B7-2BE1-CEF8-780B-FE5E27C1B837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73B15BC-3959-196A-9C3C-B0E6A6F6FE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7668BA24-CECC-3BB7-4B59-970C48D35BE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4205E4AB-EF43-B2CD-EAD2-C6BAD7E87D89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D75A235-B575-8274-51C1-3508F2287E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D8757F88-93F8-057B-49D6-51AB8C98426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F44C0C5-14E0-1207-8FBF-849AE1FDC27B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E640305-54E3-EF5D-26CB-5C777ED787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245C160-F441-21C3-69F8-788F42FCE70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F855C42F-C7C7-945A-C96F-EAB35176338B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90D4423E-9108-FC29-7220-E8071024CFCD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78CCD103-9C97-D41A-6956-443F041E390B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0320FA8-EAB0-7A84-1BD0-7401C8D8E85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3B18181-BAFE-25A2-E93F-92544E031C50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1627AA5A-40F1-DA91-6A59-9B08BCCE1EA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9D1A8D4-6714-911E-D84F-E46DDF1D7934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25B8D301-F44E-92FE-ECF8-CE8DC19D52F8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21F9A74-E7EA-8508-83B5-32F719EDFFEA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4F472E64-AD53-A701-2F26-18E3A3C12072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E52B205D-259C-0542-65AC-BE1C1C02F411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767BCE3-2315-7678-7C33-0017CAFA11E8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1D1BB-649A-B441-3847-BFD148EB7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02C4CCB-DE2B-0E9E-273D-09B97B0835EB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DC5DBDF-B30D-ED59-ED9C-94B57F365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A949440-3424-6D8D-47F9-D1873CDE2F98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D566D03-92B2-C0D6-10F3-CC1500C377D6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13FFB8E-46CD-6D03-2AF6-B812F964A7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8900724-BD85-0D0A-691E-6CEB166D9DAC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2547035-3D60-CE10-94F3-8CAC6BD5C13A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13F1366-4C03-96EA-5BF7-31B3672724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6BFF225-42E9-EBFB-FC3E-2CE4BE10089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BA5C388-7BF9-635C-2C2C-1F71E4F0A212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62B30B7A-676E-7A1D-1F4C-A74785524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CA5CE21-ED90-36AE-4890-D82F892BF6C2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475B9EC7-4C1E-025C-61E2-8AE11D00F53E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6F6876EB-7188-C2EB-B838-9E3956AE9FAA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0AAA325-2691-7306-C3A0-062AEA860449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0F0CEC5-5057-EA6A-9016-192DCF3992EB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21D408-BFC4-3E8A-9DEB-3158ED5DC1FD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1BD20F9-0C2A-1FB6-3E15-4245E8B503BA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A062E146-D89C-5436-5043-3A1365BCBBB5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679ED548-0AD6-5EFB-6349-1DA0F610828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5677B17-A587-6947-9269-F78CEFD5E555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B53EF776-65E4-5FAA-DE8B-D0955FC252E5}"/>
              </a:ext>
            </a:extLst>
          </p:cNvPr>
          <p:cNvCxnSpPr>
            <a:cxnSpLocks/>
            <a:stCxn id="28" idx="2"/>
            <a:endCxn id="1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A9518BBC-268B-4449-9615-EA954502BCE6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final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1B1E1451-B799-9524-2C65-6FE48FE93034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8C462BD-1994-0CD4-4133-099074B42EB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DA66D38-1F71-9E00-553A-A7C2B028725D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1234A68-04B7-80CB-45E3-27F64799F54C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308633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EE4B4-3DA4-CEED-AA62-2DF29B12F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85E9ACE8-9FF6-1AE0-D5DD-5E71D57029E8}"/>
              </a:ext>
            </a:extLst>
          </p:cNvPr>
          <p:cNvGrpSpPr/>
          <p:nvPr/>
        </p:nvGrpSpPr>
        <p:grpSpPr>
          <a:xfrm>
            <a:off x="307445" y="1110850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91D085F-8579-A26F-EAA9-E832E6B1D17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81B7978-B4A7-29E1-F4EA-235D046F8C9E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52813DA8-3DEF-C3CC-8780-D380C62C3C94}"/>
              </a:ext>
            </a:extLst>
          </p:cNvPr>
          <p:cNvGrpSpPr/>
          <p:nvPr/>
        </p:nvGrpSpPr>
        <p:grpSpPr>
          <a:xfrm>
            <a:off x="111075" y="3478928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E7683B62-FF60-E496-05FA-EB934103A3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793D54D-919C-5AD4-42A9-A49E5815723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FDE35E1-0805-C74B-DF83-44C34CC3E382}"/>
              </a:ext>
            </a:extLst>
          </p:cNvPr>
          <p:cNvGrpSpPr/>
          <p:nvPr/>
        </p:nvGrpSpPr>
        <p:grpSpPr>
          <a:xfrm>
            <a:off x="16820" y="2171693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5B56662-B991-46E4-8F4E-A29D096E72C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2CBB6276-5F9C-0841-0717-34450C34CF40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8D3F6E71-84E5-43A7-4A3C-117EC950F568}"/>
              </a:ext>
            </a:extLst>
          </p:cNvPr>
          <p:cNvGrpSpPr/>
          <p:nvPr/>
        </p:nvGrpSpPr>
        <p:grpSpPr>
          <a:xfrm>
            <a:off x="178849" y="4773054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90C1CAC8-9921-6B06-412F-ACC57B27EB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556433F-6B36-A6AA-BA3C-9591047E498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CAB7595-CCF7-2C69-2D4A-41A76560A7B6}"/>
              </a:ext>
            </a:extLst>
          </p:cNvPr>
          <p:cNvSpPr/>
          <p:nvPr/>
        </p:nvSpPr>
        <p:spPr>
          <a:xfrm>
            <a:off x="1301811" y="1441950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A084DAD-93E3-A6FA-3904-243D461079E5}"/>
              </a:ext>
            </a:extLst>
          </p:cNvPr>
          <p:cNvSpPr/>
          <p:nvPr/>
        </p:nvSpPr>
        <p:spPr>
          <a:xfrm>
            <a:off x="1868835" y="1211009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5BFC179-209C-1784-3E1B-9C93A25A8A06}"/>
              </a:ext>
            </a:extLst>
          </p:cNvPr>
          <p:cNvSpPr txBox="1"/>
          <p:nvPr/>
        </p:nvSpPr>
        <p:spPr>
          <a:xfrm>
            <a:off x="9246646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68E8B8A-3628-841C-F591-5748841F8DC3}"/>
              </a:ext>
            </a:extLst>
          </p:cNvPr>
          <p:cNvSpPr/>
          <p:nvPr/>
        </p:nvSpPr>
        <p:spPr>
          <a:xfrm>
            <a:off x="4626429" y="1211008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7056E-3668-C086-F74C-0F44EF76E1EF}"/>
              </a:ext>
            </a:extLst>
          </p:cNvPr>
          <p:cNvSpPr txBox="1"/>
          <p:nvPr/>
        </p:nvSpPr>
        <p:spPr>
          <a:xfrm>
            <a:off x="5806764" y="822254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61520E2-C6EE-74FB-F4CA-B4070EB6C115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101A3E-6218-E654-ADD1-F29B217111CE}"/>
              </a:ext>
            </a:extLst>
          </p:cNvPr>
          <p:cNvSpPr/>
          <p:nvPr/>
        </p:nvSpPr>
        <p:spPr>
          <a:xfrm>
            <a:off x="8228583" y="121100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C42C3295-2EE2-9C81-A39A-0C85C97ACE4C}"/>
              </a:ext>
            </a:extLst>
          </p:cNvPr>
          <p:cNvSpPr txBox="1"/>
          <p:nvPr/>
        </p:nvSpPr>
        <p:spPr>
          <a:xfrm>
            <a:off x="2626890" y="82225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B9443258-0AFF-6ED0-F1A4-F9BC18C2ED4B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36584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093AC16-49D3-15CB-A18A-CC6114F5403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5400000">
            <a:off x="6380329" y="109079"/>
            <a:ext cx="387085" cy="629324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21FD292-8EAA-915E-784D-832F7E2E10FF}"/>
              </a:ext>
            </a:extLst>
          </p:cNvPr>
          <p:cNvSpPr/>
          <p:nvPr/>
        </p:nvSpPr>
        <p:spPr>
          <a:xfrm>
            <a:off x="8490857" y="4015387"/>
            <a:ext cx="2721549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model</a:t>
            </a:r>
          </a:p>
        </p:txBody>
      </p:sp>
      <p:sp>
        <p:nvSpPr>
          <p:cNvPr id="11" name="Accolade fermante 10">
            <a:extLst>
              <a:ext uri="{FF2B5EF4-FFF2-40B4-BE49-F238E27FC236}">
                <a16:creationId xmlns:a16="http://schemas.microsoft.com/office/drawing/2014/main" id="{61B4BC81-3F1D-5051-2486-30B504941899}"/>
              </a:ext>
            </a:extLst>
          </p:cNvPr>
          <p:cNvSpPr/>
          <p:nvPr/>
        </p:nvSpPr>
        <p:spPr>
          <a:xfrm>
            <a:off x="8141494" y="3598859"/>
            <a:ext cx="273735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Picture 2" descr="Free Vectors | Structure of cells">
            <a:extLst>
              <a:ext uri="{FF2B5EF4-FFF2-40B4-BE49-F238E27FC236}">
                <a16:creationId xmlns:a16="http://schemas.microsoft.com/office/drawing/2014/main" id="{07580849-407E-445A-B61F-66A2AD9768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567" t="10614" r="17268" b="11437"/>
          <a:stretch/>
        </p:blipFill>
        <p:spPr bwMode="auto">
          <a:xfrm rot="16200000">
            <a:off x="10186252" y="4292912"/>
            <a:ext cx="1011742" cy="855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DAAA0D8B-B84F-7961-B6AF-C33A70AFD434}"/>
              </a:ext>
            </a:extLst>
          </p:cNvPr>
          <p:cNvSpPr/>
          <p:nvPr/>
        </p:nvSpPr>
        <p:spPr>
          <a:xfrm>
            <a:off x="5268688" y="3449246"/>
            <a:ext cx="2774967" cy="2388655"/>
          </a:xfrm>
          <a:prstGeom prst="roundRect">
            <a:avLst>
              <a:gd name="adj" fmla="val 690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the final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Convert units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Housekeeping proteins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Find an initial solution</a:t>
            </a:r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1799B4A0-D032-5DE9-023F-287013DCFE50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936181" y="4643574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59044986-01E8-2E96-852E-F515717D7EB3}"/>
              </a:ext>
            </a:extLst>
          </p:cNvPr>
          <p:cNvSpPr txBox="1"/>
          <p:nvPr/>
        </p:nvSpPr>
        <p:spPr>
          <a:xfrm>
            <a:off x="6099143" y="588771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D6D16D34-DC6F-289E-7F91-077467DFFA22}"/>
              </a:ext>
            </a:extLst>
          </p:cNvPr>
          <p:cNvSpPr txBox="1"/>
          <p:nvPr/>
        </p:nvSpPr>
        <p:spPr>
          <a:xfrm>
            <a:off x="2953398" y="5877426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993C6673-6E77-17A5-6985-6F3CBF8782FC}"/>
              </a:ext>
            </a:extLst>
          </p:cNvPr>
          <p:cNvSpPr/>
          <p:nvPr/>
        </p:nvSpPr>
        <p:spPr>
          <a:xfrm>
            <a:off x="1868835" y="3449246"/>
            <a:ext cx="3116822" cy="2388655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Reduce the model to a convex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Remove inactive reactions</a:t>
            </a:r>
          </a:p>
        </p:txBody>
      </p:sp>
    </p:spTree>
    <p:extLst>
      <p:ext uri="{BB962C8B-B14F-4D97-AF65-F5344CB8AC3E}">
        <p14:creationId xmlns:p14="http://schemas.microsoft.com/office/powerpoint/2010/main" val="1286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05120" y="1624668"/>
            <a:ext cx="1523577" cy="1448137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908861" y="1255884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721728" y="1624668"/>
            <a:ext cx="1801711" cy="1448137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721728" y="1255884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3328697" y="2348737"/>
            <a:ext cx="39303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908860" y="1624668"/>
            <a:ext cx="2119015" cy="1449629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2097432" y="1255884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523439" y="2348737"/>
            <a:ext cx="385421" cy="7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07132" y="3605287"/>
            <a:ext cx="3013475" cy="144813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Reduce the model to a convex problem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875624" y="1512543"/>
            <a:ext cx="530990" cy="365449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966808" y="5061375"/>
            <a:ext cx="2776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5178008" y="3605287"/>
            <a:ext cx="1849782" cy="1448132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the final model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820607" y="4329353"/>
            <a:ext cx="35740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5238935" y="5061375"/>
            <a:ext cx="184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811381" y="2648914"/>
            <a:ext cx="2651275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fr-FR" sz="2000" b="1"/>
              <a:t>Consistent genome-scale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8299128" y="1652550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98DF346A-81F7-24FE-D046-3E72B6551D4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2075684" y="2438246"/>
            <a:ext cx="956022" cy="501560"/>
          </a:xfrm>
          <a:prstGeom prst="rect">
            <a:avLst/>
          </a:prstGeom>
        </p:spPr>
      </p:pic>
      <p:pic>
        <p:nvPicPr>
          <p:cNvPr id="59" name="Image 58">
            <a:extLst>
              <a:ext uri="{FF2B5EF4-FFF2-40B4-BE49-F238E27FC236}">
                <a16:creationId xmlns:a16="http://schemas.microsoft.com/office/drawing/2014/main" id="{F18CE4F0-1579-A7F1-0D00-46BD0DD5890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764"/>
          <a:stretch>
            <a:fillRect/>
          </a:stretch>
        </p:blipFill>
        <p:spPr>
          <a:xfrm>
            <a:off x="8937949" y="3363169"/>
            <a:ext cx="1289743" cy="54860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23128344-55B5-E74D-2751-5354971B18F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4139527" y="2438246"/>
            <a:ext cx="956022" cy="501560"/>
          </a:xfrm>
          <a:prstGeom prst="rect">
            <a:avLst/>
          </a:prstGeom>
        </p:spPr>
      </p:pic>
      <p:pic>
        <p:nvPicPr>
          <p:cNvPr id="63" name="Image 62">
            <a:extLst>
              <a:ext uri="{FF2B5EF4-FFF2-40B4-BE49-F238E27FC236}">
                <a16:creationId xmlns:a16="http://schemas.microsoft.com/office/drawing/2014/main" id="{8440DE86-9073-9510-0487-C95C37743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6490356" y="2438246"/>
            <a:ext cx="956022" cy="501560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D14A99F-4FE8-0DD0-25B5-683F4B0B70A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5684870" y="4396842"/>
            <a:ext cx="956022" cy="501560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FC5D2DEA-0AF9-A906-B0E7-7C9F91B2D40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8822"/>
          <a:stretch>
            <a:fillRect/>
          </a:stretch>
        </p:blipFill>
        <p:spPr>
          <a:xfrm>
            <a:off x="2897560" y="4396842"/>
            <a:ext cx="956022" cy="50156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FCC7C522-4C13-CB96-A305-D750783CE1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32764"/>
          <a:stretch>
            <a:fillRect/>
          </a:stretch>
        </p:blipFill>
        <p:spPr>
          <a:xfrm>
            <a:off x="6863896" y="5244825"/>
            <a:ext cx="1053721" cy="448209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358112" y="4397363"/>
            <a:ext cx="2036891" cy="2036891"/>
          </a:xfrm>
          <a:prstGeom prst="circularArrow">
            <a:avLst>
              <a:gd name="adj1" fmla="val 4674"/>
              <a:gd name="adj2" fmla="val 1142319"/>
              <a:gd name="adj3" fmla="val 20307318"/>
              <a:gd name="adj4" fmla="val 5544857"/>
              <a:gd name="adj5" fmla="val 8994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407</Words>
  <Application>Microsoft Macintosh PowerPoint</Application>
  <PresentationFormat>Grand écran</PresentationFormat>
  <Paragraphs>177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143</cp:revision>
  <dcterms:created xsi:type="dcterms:W3CDTF">2025-01-29T14:47:07Z</dcterms:created>
  <dcterms:modified xsi:type="dcterms:W3CDTF">2025-08-27T12:37:15Z</dcterms:modified>
</cp:coreProperties>
</file>