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2845"/>
    <a:srgbClr val="FFF7F0"/>
    <a:srgbClr val="EEF8E5"/>
    <a:srgbClr val="F1EDE2"/>
    <a:srgbClr val="FFF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4"/>
    <p:restoredTop sz="94658"/>
  </p:normalViewPr>
  <p:slideViewPr>
    <p:cSldViewPr snapToGrid="0">
      <p:cViewPr varScale="1">
        <p:scale>
          <a:sx n="106" d="100"/>
          <a:sy n="106" d="100"/>
        </p:scale>
        <p:origin x="179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00105-9C48-984E-9CDC-F1375D25D7E6}" type="datetimeFigureOut">
              <a:t>27/08/2025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F1E06-D5E6-D248-B45C-D8434899FAE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260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ABD2E-A16D-30C4-5549-C0F72CA08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45F082B-238E-ED4A-D442-6F84A6131F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1B03D0D-9C6E-CA4A-AB44-F92B8854A6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60C0FE3-10E1-DB1B-6E4E-C8F192BA10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BF1E06-D5E6-D248-B45C-D8434899FAE8}" type="slidenum"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7007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01218-49A7-BA8F-57EC-02BE33D16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B45880F-D048-D91B-EBF5-0A89D857A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1F9782-C932-74C3-46E3-1ECFD1CC4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27/08/2025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C10B2-D5EC-EBC6-A704-EDF92A805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3C3000-F5C0-E033-90E6-50F1C3F27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16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885A05-EED6-A220-252D-934C6E84E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5C231A1-80F8-6C05-3033-B3E064D5E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FEA26C-3521-DF50-74CB-394A51B27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27/08/2025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659C71-E65C-FBBC-6932-DA6A52879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1E5D0A-F60F-90DF-3CD9-27166519B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17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05CEA68-5881-3174-E270-4C90E51D9A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4419C3B-3DA8-FC56-FD4F-AC094DA4E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3ED396-A57E-8417-005D-529896162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27/08/2025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85C519-0138-2914-34D0-018BCBD3A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53BE6B-B2F6-E97D-899A-E5869D5F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14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543903-615C-BF13-C0B3-2C5A17F96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BB8169-0D72-76BD-BC4A-9F12274D9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C86DF1-F5CD-D53A-7A57-D70EEFB15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27/08/2025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588D56-0E6B-3841-091A-8397B94F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4EB171-8289-60B4-F285-8507C1F83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878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7B0EF7-8208-8B00-63BA-FB581205C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482C8A-688A-DD78-DD77-106027BB3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F014C9-695E-F695-BBB6-CEF36990A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27/08/2025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734B1B-A237-D68F-D757-59DFF6583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A0DD8C-4EC0-9A6A-37C3-D81BD9D0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276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12753-EC43-D814-C43D-A5501D74F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C85274-5EDC-9029-0F7E-C9128CABC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FD0AEC0-3987-15CB-BB1B-A4BF80FA5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E8B068-575B-ED33-C84F-FD533C6F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27/08/2025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7DEC6D-72F3-A83A-FD15-31BEF0D80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FA73A2-698B-9B12-370E-872575E54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21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BA6F5D-428B-66BD-E59F-361AB9485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6752F4-FD3B-BE7B-79F4-627719887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BBA72BE-7255-7CD5-E9AA-ECD4F5BAB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6FB0972-1D4F-A835-C8FD-E88196E0E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1E91F70-08BE-563C-1F5A-214AA4D5A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92FFDE0-0875-BBC3-3F8A-6BF29B48A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27/08/2025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A7EF659-825F-7091-43EC-ED39DCAEF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8A57D6C-B29F-30AC-A1E8-F402EA12F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470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31E836-C1C9-D240-F451-4320CCA01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18B45E4-E385-CD37-B725-DA643E73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27/08/2025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7C783F-A53E-45DF-6906-3E0F70119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45999AE-1909-087A-192C-83C672EF7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136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A31F111-A165-C33E-70E4-43B3FFE8E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27/08/2025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1426062-E194-DD9A-74E3-88DB5FE0A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2B77913-8EE0-D95C-914B-09E88137D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50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FE3B5-0B90-C883-A51C-3BEE5FB68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E07BD8-FADB-530B-196F-B2C639419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1B6BE69-1638-275C-9085-E364D1043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7F5FA6-AFFD-7A4C-F6B3-D9AAC70C0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27/08/2025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6D7C563-835F-E403-9CDF-0E84415E9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275FFF-F889-9FEA-3AA9-4DFC2369C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091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EA8B4E-3CB9-E562-749B-DB4CAF719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1FFEF54-B1B6-BC32-F057-4E1B80D12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76C72B2-F57F-8522-C00E-9EB501A79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AB3228-8A8E-7C79-A324-B498157AC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27/08/2025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6F9B301-3375-E889-1570-AF8A20A1C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CFF58-8C7E-6AA3-83DC-165B0E73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93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266B424-06ED-0C91-96A4-C2D7A6788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0B019C-7ECD-6206-1B2C-93012CA46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781910-B46B-38A4-1F00-137AB39AB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17F4CF-FB7D-E643-B991-A4BE8CDC438F}" type="datetimeFigureOut">
              <a:t>27/08/2025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A2185A-7811-8C43-218A-14792469CB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84CF00-5D84-4594-4580-8027D9BFD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085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014F42-82D4-AA98-FE82-4B0DE1489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3F352DB8-F312-5949-DA55-B8BBD34BC73C}"/>
              </a:ext>
            </a:extLst>
          </p:cNvPr>
          <p:cNvGrpSpPr/>
          <p:nvPr/>
        </p:nvGrpSpPr>
        <p:grpSpPr>
          <a:xfrm>
            <a:off x="5600281" y="1751743"/>
            <a:ext cx="1622846" cy="584775"/>
            <a:chOff x="2701544" y="1851593"/>
            <a:chExt cx="1622846" cy="584775"/>
          </a:xfrm>
        </p:grpSpPr>
        <p:pic>
          <p:nvPicPr>
            <p:cNvPr id="1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DFC1BB87-52A3-54BB-F104-8863254B90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64FA55CB-BDEF-4B6E-5049-763BD4ABF813}"/>
                </a:ext>
              </a:extLst>
            </p:cNvPr>
            <p:cNvSpPr txBox="1"/>
            <p:nvPr/>
          </p:nvSpPr>
          <p:spPr>
            <a:xfrm>
              <a:off x="3100657" y="1851593"/>
              <a:ext cx="12237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/>
                <a:t>Tutorial 1:</a:t>
              </a:r>
            </a:p>
            <a:p>
              <a:r>
                <a:rPr lang="fr-FR" sz="1400"/>
                <a:t>Collect data</a:t>
              </a:r>
            </a:p>
          </p:txBody>
        </p:sp>
      </p:grpSp>
      <p:sp>
        <p:nvSpPr>
          <p:cNvPr id="81" name="ZoneTexte 80">
            <a:extLst>
              <a:ext uri="{FF2B5EF4-FFF2-40B4-BE49-F238E27FC236}">
                <a16:creationId xmlns:a16="http://schemas.microsoft.com/office/drawing/2014/main" id="{81D4B1AD-E7A0-0DC2-CBBE-0D4826EDD244}"/>
              </a:ext>
            </a:extLst>
          </p:cNvPr>
          <p:cNvSpPr txBox="1"/>
          <p:nvPr/>
        </p:nvSpPr>
        <p:spPr>
          <a:xfrm>
            <a:off x="3936356" y="1045940"/>
            <a:ext cx="4744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b="1">
                <a:latin typeface="Avenir Black" panose="02000503020000020003" pitchFamily="2" charset="0"/>
                <a:cs typeface="Beirut" pitchFamily="2" charset="-78"/>
              </a:rPr>
              <a:t>MMSYN tutorials organization</a:t>
            </a:r>
          </a:p>
        </p:txBody>
      </p: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8063B8B2-CD9A-1305-1707-D64103C1D1F0}"/>
              </a:ext>
            </a:extLst>
          </p:cNvPr>
          <p:cNvGrpSpPr/>
          <p:nvPr/>
        </p:nvGrpSpPr>
        <p:grpSpPr>
          <a:xfrm>
            <a:off x="5600281" y="2582725"/>
            <a:ext cx="1622846" cy="800219"/>
            <a:chOff x="2701544" y="1760153"/>
            <a:chExt cx="1622846" cy="800219"/>
          </a:xfrm>
        </p:grpSpPr>
        <p:pic>
          <p:nvPicPr>
            <p:cNvPr id="4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6B229245-F7E2-44CB-EABC-559ACC8F054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80E7E5D6-E564-2EE0-D682-732B33B3470D}"/>
                </a:ext>
              </a:extLst>
            </p:cNvPr>
            <p:cNvSpPr txBox="1"/>
            <p:nvPr/>
          </p:nvSpPr>
          <p:spPr>
            <a:xfrm>
              <a:off x="3100657" y="1760153"/>
              <a:ext cx="1223733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/>
                <a:t>Tutorial 2:</a:t>
              </a:r>
            </a:p>
            <a:p>
              <a:r>
                <a:rPr lang="fr-FR" sz="1400"/>
                <a:t>Check model</a:t>
              </a:r>
            </a:p>
            <a:p>
              <a:r>
                <a:rPr lang="fr-FR" sz="1400"/>
                <a:t>consistency</a:t>
              </a:r>
            </a:p>
          </p:txBody>
        </p:sp>
      </p:grp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9B0DE8CB-28A5-3093-C14D-31AA24D2D4AC}"/>
              </a:ext>
            </a:extLst>
          </p:cNvPr>
          <p:cNvCxnSpPr>
            <a:cxnSpLocks/>
            <a:stCxn id="13" idx="2"/>
            <a:endCxn id="43" idx="0"/>
          </p:cNvCxnSpPr>
          <p:nvPr/>
        </p:nvCxnSpPr>
        <p:spPr>
          <a:xfrm>
            <a:off x="5807863" y="2336518"/>
            <a:ext cx="0" cy="383942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5231FDCB-AE0C-01FA-9E57-A3FBE5B5D45D}"/>
              </a:ext>
            </a:extLst>
          </p:cNvPr>
          <p:cNvGrpSpPr/>
          <p:nvPr/>
        </p:nvGrpSpPr>
        <p:grpSpPr>
          <a:xfrm>
            <a:off x="5600281" y="3503078"/>
            <a:ext cx="1868874" cy="800219"/>
            <a:chOff x="2701544" y="1764968"/>
            <a:chExt cx="1868874" cy="800219"/>
          </a:xfrm>
        </p:grpSpPr>
        <p:pic>
          <p:nvPicPr>
            <p:cNvPr id="71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311816E2-F489-6213-7890-EBB6F10986E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ZoneTexte 71">
              <a:extLst>
                <a:ext uri="{FF2B5EF4-FFF2-40B4-BE49-F238E27FC236}">
                  <a16:creationId xmlns:a16="http://schemas.microsoft.com/office/drawing/2014/main" id="{8DB5C0A7-6B0A-8317-5AF9-39167C059C2D}"/>
                </a:ext>
              </a:extLst>
            </p:cNvPr>
            <p:cNvSpPr txBox="1"/>
            <p:nvPr/>
          </p:nvSpPr>
          <p:spPr>
            <a:xfrm>
              <a:off x="3100657" y="1764968"/>
              <a:ext cx="1469761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/>
                <a:t>Tutorial 3:</a:t>
              </a:r>
            </a:p>
            <a:p>
              <a:r>
                <a:rPr lang="fr-FR" sz="1400"/>
                <a:t>Edit and simplify</a:t>
              </a:r>
            </a:p>
            <a:p>
              <a:r>
                <a:rPr lang="fr-FR" sz="1400"/>
                <a:t>the model</a:t>
              </a:r>
            </a:p>
          </p:txBody>
        </p: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29F18083-0853-F458-1111-0F3F6ADB02FC}"/>
              </a:ext>
            </a:extLst>
          </p:cNvPr>
          <p:cNvCxnSpPr>
            <a:cxnSpLocks/>
            <a:stCxn id="43" idx="2"/>
            <a:endCxn id="71" idx="0"/>
          </p:cNvCxnSpPr>
          <p:nvPr/>
        </p:nvCxnSpPr>
        <p:spPr>
          <a:xfrm>
            <a:off x="5807863" y="3258940"/>
            <a:ext cx="0" cy="377058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" name="Groupe 2">
            <a:extLst>
              <a:ext uri="{FF2B5EF4-FFF2-40B4-BE49-F238E27FC236}">
                <a16:creationId xmlns:a16="http://schemas.microsoft.com/office/drawing/2014/main" id="{1F2B0F63-CA77-8B63-1A2F-B36A54D0F3DA}"/>
              </a:ext>
            </a:extLst>
          </p:cNvPr>
          <p:cNvGrpSpPr/>
          <p:nvPr/>
        </p:nvGrpSpPr>
        <p:grpSpPr>
          <a:xfrm>
            <a:off x="5600281" y="4416598"/>
            <a:ext cx="2144463" cy="800219"/>
            <a:chOff x="2701544" y="1764968"/>
            <a:chExt cx="2144463" cy="800219"/>
          </a:xfrm>
        </p:grpSpPr>
        <p:pic>
          <p:nvPicPr>
            <p:cNvPr id="4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FF6F4D81-BAA1-119A-6DE2-7EB287FE76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338B3A75-AD22-A710-988F-587AAA88B7A1}"/>
                </a:ext>
              </a:extLst>
            </p:cNvPr>
            <p:cNvSpPr txBox="1"/>
            <p:nvPr/>
          </p:nvSpPr>
          <p:spPr>
            <a:xfrm>
              <a:off x="3100657" y="1764968"/>
              <a:ext cx="1745350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/>
                <a:t>Tutorial 4:</a:t>
              </a:r>
            </a:p>
            <a:p>
              <a:r>
                <a:rPr lang="fr-FR" sz="1400"/>
                <a:t>Reduce the model</a:t>
              </a:r>
            </a:p>
            <a:p>
              <a:r>
                <a:rPr lang="fr-FR" sz="1400"/>
                <a:t>to a convex problem</a:t>
              </a:r>
            </a:p>
          </p:txBody>
        </p:sp>
      </p:grp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3E660CC3-1EA4-B344-EEED-1FD8E1263B36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807863" y="4172460"/>
            <a:ext cx="0" cy="377058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" name="Groupe 6">
            <a:extLst>
              <a:ext uri="{FF2B5EF4-FFF2-40B4-BE49-F238E27FC236}">
                <a16:creationId xmlns:a16="http://schemas.microsoft.com/office/drawing/2014/main" id="{3779A5A8-EBDE-CF34-76EB-C55113177134}"/>
              </a:ext>
            </a:extLst>
          </p:cNvPr>
          <p:cNvGrpSpPr/>
          <p:nvPr/>
        </p:nvGrpSpPr>
        <p:grpSpPr>
          <a:xfrm>
            <a:off x="5617975" y="5332922"/>
            <a:ext cx="1851173" cy="800219"/>
            <a:chOff x="2701544" y="1767772"/>
            <a:chExt cx="1851173" cy="800219"/>
          </a:xfrm>
        </p:grpSpPr>
        <p:pic>
          <p:nvPicPr>
            <p:cNvPr id="8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BED5EAF2-AD41-D409-E29D-5BCCF69C087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3E0F9851-450B-9063-7B82-9091329A64F4}"/>
                </a:ext>
              </a:extLst>
            </p:cNvPr>
            <p:cNvSpPr txBox="1"/>
            <p:nvPr/>
          </p:nvSpPr>
          <p:spPr>
            <a:xfrm>
              <a:off x="3100656" y="1767772"/>
              <a:ext cx="1452061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/>
                <a:t>Tutorial 5:</a:t>
              </a:r>
            </a:p>
            <a:p>
              <a:r>
                <a:rPr lang="fr-FR" sz="1400"/>
                <a:t>Build the final model</a:t>
              </a:r>
            </a:p>
          </p:txBody>
        </p:sp>
      </p:grp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11ED003-A8DE-A800-7435-F12BF997B168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825557" y="5085980"/>
            <a:ext cx="0" cy="377058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5320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3072</TotalTime>
  <Words>40</Words>
  <Application>Microsoft Macintosh PowerPoint</Application>
  <PresentationFormat>Grand écran</PresentationFormat>
  <Paragraphs>15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Avenir Black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Charles Rocabert</dc:creator>
  <cp:lastModifiedBy>Charles Rocabert</cp:lastModifiedBy>
  <cp:revision>148</cp:revision>
  <dcterms:created xsi:type="dcterms:W3CDTF">2025-01-29T14:47:07Z</dcterms:created>
  <dcterms:modified xsi:type="dcterms:W3CDTF">2025-08-27T12:45:48Z</dcterms:modified>
</cp:coreProperties>
</file>