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3" r:id="rId3"/>
    <p:sldId id="274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7"/>
    <p:restoredTop sz="94658"/>
  </p:normalViewPr>
  <p:slideViewPr>
    <p:cSldViewPr snapToGrid="0">
      <p:cViewPr varScale="1">
        <p:scale>
          <a:sx n="106" d="100"/>
          <a:sy n="106" d="100"/>
        </p:scale>
        <p:origin x="15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02/09/2025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04661" cy="2714859"/>
            <a:chOff x="5043669" y="1208314"/>
            <a:chExt cx="2104661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145651" y="3153732"/>
              <a:ext cx="1925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2EFA-4035-BD87-E371-EC3C65384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25BDD72-856E-AFD0-306B-824407A326A4}"/>
              </a:ext>
            </a:extLst>
          </p:cNvPr>
          <p:cNvGrpSpPr/>
          <p:nvPr/>
        </p:nvGrpSpPr>
        <p:grpSpPr>
          <a:xfrm>
            <a:off x="4682798" y="2962907"/>
            <a:ext cx="2885833" cy="932186"/>
            <a:chOff x="4797433" y="3044279"/>
            <a:chExt cx="2885833" cy="93218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BE4FFCF-66D4-4CA2-8873-4CB08FBB311B}"/>
                </a:ext>
              </a:extLst>
            </p:cNvPr>
            <p:cNvSpPr txBox="1"/>
            <p:nvPr/>
          </p:nvSpPr>
          <p:spPr>
            <a:xfrm>
              <a:off x="4797433" y="3044279"/>
              <a:ext cx="1925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  <p:pic>
          <p:nvPicPr>
            <p:cNvPr id="3" name="Image 2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59626BFD-FE17-3915-7CF9-7B1F33407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026"/>
                      </a14:imgEffect>
                      <a14:imgEffect>
                        <a14:brightnessContrast bright="18000"/>
                      </a14:imgEffect>
                    </a14:imgLayer>
                  </a14:imgProps>
                </a:ext>
              </a:extLst>
            </a:blip>
            <a:srcRect l="73852" t="20558" r="2593" b="15685"/>
            <a:stretch>
              <a:fillRect/>
            </a:stretch>
          </p:blipFill>
          <p:spPr>
            <a:xfrm>
              <a:off x="6781943" y="3086480"/>
              <a:ext cx="901323" cy="889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6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A90D-13DB-21A7-BBD2-C053D56B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4252328B-2122-8D55-4A12-D9FD977C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3852" t="20558" r="2593" b="15685"/>
          <a:stretch>
            <a:fillRect/>
          </a:stretch>
        </p:blipFill>
        <p:spPr>
          <a:xfrm>
            <a:off x="4862685" y="2644298"/>
            <a:ext cx="1554309" cy="1534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F67AA7C-5331-8B53-4843-36730D582961}"/>
              </a:ext>
            </a:extLst>
          </p:cNvPr>
          <p:cNvSpPr txBox="1"/>
          <p:nvPr/>
        </p:nvSpPr>
        <p:spPr>
          <a:xfrm>
            <a:off x="4682798" y="2962907"/>
            <a:ext cx="192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>
                <a:solidFill>
                  <a:schemeClr val="tx2">
                    <a:lumMod val="50000"/>
                    <a:lumOff val="50000"/>
                  </a:schemeClr>
                </a:solidFill>
                <a:latin typeface="Arial Rounded MT Bold" panose="020F0704030504030204" pitchFamily="34" charset="77"/>
                <a:cs typeface="Aharoni" panose="020F0502020204030204" pitchFamily="34" charset="0"/>
              </a:rPr>
              <a:t>gbapy</a:t>
            </a:r>
          </a:p>
        </p:txBody>
      </p:sp>
    </p:spTree>
    <p:extLst>
      <p:ext uri="{BB962C8B-B14F-4D97-AF65-F5344CB8AC3E}">
        <p14:creationId xmlns:p14="http://schemas.microsoft.com/office/powerpoint/2010/main" val="4112110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</Words>
  <Application>Microsoft Macintosh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115</cp:revision>
  <dcterms:created xsi:type="dcterms:W3CDTF">2025-01-29T14:47:07Z</dcterms:created>
  <dcterms:modified xsi:type="dcterms:W3CDTF">2025-09-02T08:33:33Z</dcterms:modified>
</cp:coreProperties>
</file>