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9"/>
    <p:restoredTop sz="94656"/>
  </p:normalViewPr>
  <p:slideViewPr>
    <p:cSldViewPr snapToGrid="0">
      <p:cViewPr>
        <p:scale>
          <a:sx n="244" d="100"/>
          <a:sy n="244" d="100"/>
        </p:scale>
        <p:origin x="-1400" y="-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25/06/2025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BD2E-A16D-30C4-5549-C0F72CA0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5F082B-238E-ED4A-D442-6F84A6131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B03D0D-9C6E-CA4A-AB44-F92B8854A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0C0FE3-10E1-DB1B-6E4E-C8F192BA1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00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14F42-82D4-AA98-FE82-4B0DE148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BC3E705-0AA6-8C96-E8F6-FECB141B12DB}"/>
              </a:ext>
            </a:extLst>
          </p:cNvPr>
          <p:cNvSpPr/>
          <p:nvPr/>
        </p:nvSpPr>
        <p:spPr>
          <a:xfrm>
            <a:off x="3576320" y="3169920"/>
            <a:ext cx="1036320" cy="52832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DNA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D31A3A9-03C6-026E-2432-BB2A440E6213}"/>
              </a:ext>
            </a:extLst>
          </p:cNvPr>
          <p:cNvSpPr/>
          <p:nvPr/>
        </p:nvSpPr>
        <p:spPr>
          <a:xfrm>
            <a:off x="5242560" y="2636520"/>
            <a:ext cx="1198880" cy="52832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RNA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DF73067-1536-6354-88A6-51A88AFB2194}"/>
              </a:ext>
            </a:extLst>
          </p:cNvPr>
          <p:cNvSpPr/>
          <p:nvPr/>
        </p:nvSpPr>
        <p:spPr>
          <a:xfrm>
            <a:off x="5242560" y="3693160"/>
            <a:ext cx="1198880" cy="52832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tRNA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7861401-F98F-70B2-8B05-13E85CF875C5}"/>
              </a:ext>
            </a:extLst>
          </p:cNvPr>
          <p:cNvSpPr/>
          <p:nvPr/>
        </p:nvSpPr>
        <p:spPr>
          <a:xfrm>
            <a:off x="7172960" y="3164840"/>
            <a:ext cx="1198880" cy="52832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Protein</a:t>
            </a:r>
          </a:p>
        </p:txBody>
      </p:sp>
      <p:cxnSp>
        <p:nvCxnSpPr>
          <p:cNvPr id="25" name="Connecteur en arc 24">
            <a:extLst>
              <a:ext uri="{FF2B5EF4-FFF2-40B4-BE49-F238E27FC236}">
                <a16:creationId xmlns:a16="http://schemas.microsoft.com/office/drawing/2014/main" id="{7F6D37E9-59D6-20DE-FCA9-6C93511C53E0}"/>
              </a:ext>
            </a:extLst>
          </p:cNvPr>
          <p:cNvCxnSpPr>
            <a:stCxn id="12" idx="0"/>
            <a:endCxn id="14" idx="1"/>
          </p:cNvCxnSpPr>
          <p:nvPr/>
        </p:nvCxnSpPr>
        <p:spPr>
          <a:xfrm rot="5400000" flipH="1" flipV="1">
            <a:off x="4533900" y="2461260"/>
            <a:ext cx="269240" cy="114808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E4BFEA90-91C3-35F5-3F26-C52A9AA4877F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rot="16200000" flipH="1">
            <a:off x="4538980" y="3253740"/>
            <a:ext cx="259080" cy="114808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en arc 28">
            <a:extLst>
              <a:ext uri="{FF2B5EF4-FFF2-40B4-BE49-F238E27FC236}">
                <a16:creationId xmlns:a16="http://schemas.microsoft.com/office/drawing/2014/main" id="{3B3ECDE3-8ADB-6B35-607E-A8A6A6402F0F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6441440" y="2900680"/>
            <a:ext cx="1330960" cy="26416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B757B15-A048-977D-B118-77A2870B72D1}"/>
              </a:ext>
            </a:extLst>
          </p:cNvPr>
          <p:cNvSpPr txBox="1"/>
          <p:nvPr/>
        </p:nvSpPr>
        <p:spPr>
          <a:xfrm>
            <a:off x="6672772" y="2560648"/>
            <a:ext cx="74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  <a:r>
              <a:rPr lang="fr-FR" baseline="-25000"/>
              <a:t>A,RNA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7F076C4-C354-E003-E11D-1B444F64AD91}"/>
              </a:ext>
            </a:extLst>
          </p:cNvPr>
          <p:cNvCxnSpPr/>
          <p:nvPr/>
        </p:nvCxnSpPr>
        <p:spPr>
          <a:xfrm>
            <a:off x="6875821" y="4104511"/>
            <a:ext cx="60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7F96073B-D56C-ACBA-8F14-01D1DE3ECF19}"/>
              </a:ext>
            </a:extLst>
          </p:cNvPr>
          <p:cNvSpPr txBox="1"/>
          <p:nvPr/>
        </p:nvSpPr>
        <p:spPr>
          <a:xfrm>
            <a:off x="7485088" y="3957320"/>
            <a:ext cx="1817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Activation (K</a:t>
            </a:r>
            <a:r>
              <a:rPr lang="fr-FR" sz="1400" baseline="-25000"/>
              <a:t>A</a:t>
            </a:r>
            <a:r>
              <a:rPr lang="fr-FR" sz="1400"/>
              <a:t> in g.L</a:t>
            </a:r>
            <a:r>
              <a:rPr lang="fr-FR" sz="1400" baseline="30000"/>
              <a:t>-1</a:t>
            </a:r>
            <a:r>
              <a:rPr lang="fr-FR" sz="1400"/>
              <a:t>)</a:t>
            </a:r>
            <a:endParaRPr lang="fr-FR" sz="1400" baseline="-2500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225256E-7EBC-4C2A-9E86-A4EBEEAA2143}"/>
              </a:ext>
            </a:extLst>
          </p:cNvPr>
          <p:cNvSpPr/>
          <p:nvPr/>
        </p:nvSpPr>
        <p:spPr>
          <a:xfrm>
            <a:off x="6868326" y="4344058"/>
            <a:ext cx="609267" cy="30777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B3AC27F-3C6C-C82E-37CE-77E80403477D}"/>
              </a:ext>
            </a:extLst>
          </p:cNvPr>
          <p:cNvSpPr txBox="1"/>
          <p:nvPr/>
        </p:nvSpPr>
        <p:spPr>
          <a:xfrm>
            <a:off x="7485088" y="434164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Metabolite</a:t>
            </a:r>
            <a:endParaRPr lang="fr-FR" sz="1400" baseline="-2500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D0B4DABD-59F5-CC6E-DCA5-75C55B124FBA}"/>
              </a:ext>
            </a:extLst>
          </p:cNvPr>
          <p:cNvSpPr/>
          <p:nvPr/>
        </p:nvSpPr>
        <p:spPr>
          <a:xfrm>
            <a:off x="2950154" y="3058885"/>
            <a:ext cx="756791" cy="756791"/>
          </a:xfrm>
          <a:prstGeom prst="arc">
            <a:avLst>
              <a:gd name="adj1" fmla="val 2523917"/>
              <a:gd name="adj2" fmla="val 19049779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D4DF36-C193-7BB4-3B6A-CF3B7FA0B7B3}"/>
              </a:ext>
            </a:extLst>
          </p:cNvPr>
          <p:cNvSpPr txBox="1"/>
          <p:nvPr/>
        </p:nvSpPr>
        <p:spPr>
          <a:xfrm>
            <a:off x="2884357" y="2663428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  <a:r>
              <a:rPr lang="fr-FR" baseline="-25000"/>
              <a:t>A,DNA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6E695D-C18C-C5C0-CA9A-254A25DFFCAA}"/>
              </a:ext>
            </a:extLst>
          </p:cNvPr>
          <p:cNvSpPr txBox="1"/>
          <p:nvPr/>
        </p:nvSpPr>
        <p:spPr>
          <a:xfrm>
            <a:off x="4167712" y="2560648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  <a:r>
              <a:rPr lang="fr-FR" baseline="-25000"/>
              <a:t>A,DNA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13D99A-1125-916E-2FD2-060FE48BA6EB}"/>
              </a:ext>
            </a:extLst>
          </p:cNvPr>
          <p:cNvSpPr txBox="1"/>
          <p:nvPr/>
        </p:nvSpPr>
        <p:spPr>
          <a:xfrm>
            <a:off x="4167712" y="3815676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  <a:r>
              <a:rPr lang="fr-FR" baseline="-25000"/>
              <a:t>A,DNA</a:t>
            </a:r>
          </a:p>
        </p:txBody>
      </p:sp>
    </p:spTree>
    <p:extLst>
      <p:ext uri="{BB962C8B-B14F-4D97-AF65-F5344CB8AC3E}">
        <p14:creationId xmlns:p14="http://schemas.microsoft.com/office/powerpoint/2010/main" val="704532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26</Words>
  <Application>Microsoft Macintosh PowerPoint</Application>
  <PresentationFormat>Grand écran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150</cp:revision>
  <dcterms:created xsi:type="dcterms:W3CDTF">2025-01-29T14:47:07Z</dcterms:created>
  <dcterms:modified xsi:type="dcterms:W3CDTF">2025-06-25T09:55:30Z</dcterms:modified>
</cp:coreProperties>
</file>