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4625"/>
  </p:normalViewPr>
  <p:slideViewPr>
    <p:cSldViewPr snapToGrid="0">
      <p:cViewPr varScale="1">
        <p:scale>
          <a:sx n="118" d="100"/>
          <a:sy n="118" d="100"/>
        </p:scale>
        <p:origin x="1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E3F-292E-A809-9305-BBA27A0C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3BDBA-61E0-AEEF-F008-901E9D470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41AD7F-1B9C-2A4F-D98F-2FBD6C3CD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AA084-2765-1BF7-2475-F4FD1123F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64F2-4C23-33E0-442A-F7E1100B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19F7333-FBB7-168D-A042-901E61C3CFEF}"/>
              </a:ext>
            </a:extLst>
          </p:cNvPr>
          <p:cNvGrpSpPr/>
          <p:nvPr/>
        </p:nvGrpSpPr>
        <p:grpSpPr>
          <a:xfrm>
            <a:off x="4990174" y="760340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C4ADAD6-DFB6-BAB3-40A6-57FA464EB6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10B8BA4-BE07-B2C0-4973-76C8BC2081B5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694EB9F7-602B-82AE-EA91-547C2FD52A66}"/>
              </a:ext>
            </a:extLst>
          </p:cNvPr>
          <p:cNvSpPr txBox="1"/>
          <p:nvPr/>
        </p:nvSpPr>
        <p:spPr>
          <a:xfrm>
            <a:off x="111075" y="146393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6D755FC-B6F3-71CC-5AFB-6C29DF59717C}"/>
              </a:ext>
            </a:extLst>
          </p:cNvPr>
          <p:cNvGrpSpPr/>
          <p:nvPr/>
        </p:nvGrpSpPr>
        <p:grpSpPr>
          <a:xfrm>
            <a:off x="4990174" y="1682762"/>
            <a:ext cx="2594394" cy="584775"/>
            <a:chOff x="2701544" y="1851593"/>
            <a:chExt cx="2594394" cy="58477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5F28290-549A-BB9E-1BD5-447EE5B8F1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BE19D52-857F-FFF4-65D0-3E4A83FE02C7}"/>
                </a:ext>
              </a:extLst>
            </p:cNvPr>
            <p:cNvSpPr txBox="1"/>
            <p:nvPr/>
          </p:nvSpPr>
          <p:spPr>
            <a:xfrm>
              <a:off x="3100657" y="1851593"/>
              <a:ext cx="2195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pPr algn="ctr"/>
              <a:r>
                <a:rPr lang="fr-FR" sz="1400"/>
                <a:t>Check mass conservation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3851A98-A8F7-495F-B181-7FE25F1F1ABD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197756" y="1345115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865708B-E4E9-2F5C-9067-B5F7399E01D0}"/>
              </a:ext>
            </a:extLst>
          </p:cNvPr>
          <p:cNvGrpSpPr/>
          <p:nvPr/>
        </p:nvGrpSpPr>
        <p:grpSpPr>
          <a:xfrm>
            <a:off x="2376337" y="2922810"/>
            <a:ext cx="1705882" cy="584775"/>
            <a:chOff x="2701544" y="1851593"/>
            <a:chExt cx="1705882" cy="58477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609FB38-BABF-D404-B1CD-2A2569BCD9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BAE35DF-82E1-37DB-6CF3-42B943845296}"/>
                </a:ext>
              </a:extLst>
            </p:cNvPr>
            <p:cNvSpPr txBox="1"/>
            <p:nvPr/>
          </p:nvSpPr>
          <p:spPr>
            <a:xfrm>
              <a:off x="3100657" y="1851593"/>
              <a:ext cx="1306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pPr algn="ctr"/>
              <a:r>
                <a:rPr lang="fr-FR" sz="1400"/>
                <a:t>Edit the model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9E65C74-7153-E3A4-D25E-7B16A9B7DAA9}"/>
              </a:ext>
            </a:extLst>
          </p:cNvPr>
          <p:cNvGrpSpPr/>
          <p:nvPr/>
        </p:nvGrpSpPr>
        <p:grpSpPr>
          <a:xfrm>
            <a:off x="1199254" y="4114754"/>
            <a:ext cx="1762691" cy="800219"/>
            <a:chOff x="2701544" y="1764968"/>
            <a:chExt cx="1762691" cy="800219"/>
          </a:xfrm>
        </p:grpSpPr>
        <p:pic>
          <p:nvPicPr>
            <p:cNvPr id="5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5FBEF1D-807E-1D95-96C1-9C5C1CC6A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F6F277A2-037E-D55E-B14A-CAD09E6512AC}"/>
                </a:ext>
              </a:extLst>
            </p:cNvPr>
            <p:cNvSpPr txBox="1"/>
            <p:nvPr/>
          </p:nvSpPr>
          <p:spPr>
            <a:xfrm>
              <a:off x="3100657" y="1764968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4: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4D06DFF-7486-7DD3-97E3-9009C9ABD94B}"/>
              </a:ext>
            </a:extLst>
          </p:cNvPr>
          <p:cNvGrpSpPr/>
          <p:nvPr/>
        </p:nvGrpSpPr>
        <p:grpSpPr>
          <a:xfrm>
            <a:off x="3553966" y="4114754"/>
            <a:ext cx="2315592" cy="800219"/>
            <a:chOff x="2701544" y="1764968"/>
            <a:chExt cx="2315592" cy="800219"/>
          </a:xfrm>
        </p:grpSpPr>
        <p:pic>
          <p:nvPicPr>
            <p:cNvPr id="58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6ABF68A-8E1D-9742-23CA-0C3F5420DE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96C41E6-9310-BCA0-94D9-0DDFF5C9A171}"/>
                </a:ext>
              </a:extLst>
            </p:cNvPr>
            <p:cNvSpPr txBox="1"/>
            <p:nvPr/>
          </p:nvSpPr>
          <p:spPr>
            <a:xfrm>
              <a:off x="3092122" y="1764968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C0AC05F4-849C-51F3-0AF3-26ADB0F08B84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5400000">
            <a:off x="3540054" y="1311403"/>
            <a:ext cx="701568" cy="261383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92803F77-3A78-380F-74CE-0BF99C807370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1625334" y="3289088"/>
            <a:ext cx="740089" cy="117708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25F251E0-AAD7-9D38-5946-7847426D668D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rot="16200000" flipH="1">
            <a:off x="2802689" y="3288814"/>
            <a:ext cx="740089" cy="117762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84C2225-C24B-762B-5D9F-9A701A9B8B85}"/>
              </a:ext>
            </a:extLst>
          </p:cNvPr>
          <p:cNvGrpSpPr/>
          <p:nvPr/>
        </p:nvGrpSpPr>
        <p:grpSpPr>
          <a:xfrm>
            <a:off x="7530440" y="2836183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B68C68D-24DD-DE75-CAE7-35DA79C25C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F850100B-1B41-FBC7-A58E-04C5A960AECD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6: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354364BE-40EB-AF68-D7F1-0A9B3FB7941D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6117106" y="1348187"/>
            <a:ext cx="701566" cy="254026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B6E72440-2AC9-B944-3605-D7CF1974D994}"/>
              </a:ext>
            </a:extLst>
          </p:cNvPr>
          <p:cNvGrpSpPr/>
          <p:nvPr/>
        </p:nvGrpSpPr>
        <p:grpSpPr>
          <a:xfrm>
            <a:off x="6257100" y="4114753"/>
            <a:ext cx="1762690" cy="800219"/>
            <a:chOff x="2701544" y="1764967"/>
            <a:chExt cx="1762690" cy="800219"/>
          </a:xfrm>
        </p:grpSpPr>
        <p:pic>
          <p:nvPicPr>
            <p:cNvPr id="7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F9278B2-4ED0-5283-DC8E-510026FD4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37C4080-7D91-A162-3A53-8DE1E54825C6}"/>
                </a:ext>
              </a:extLst>
            </p:cNvPr>
            <p:cNvSpPr txBox="1"/>
            <p:nvPr/>
          </p:nvSpPr>
          <p:spPr>
            <a:xfrm>
              <a:off x="3100656" y="1764967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7: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3E22808-AFBF-8F10-8E52-7B4F0934BF69}"/>
              </a:ext>
            </a:extLst>
          </p:cNvPr>
          <p:cNvGrpSpPr/>
          <p:nvPr/>
        </p:nvGrpSpPr>
        <p:grpSpPr>
          <a:xfrm>
            <a:off x="8910196" y="4114753"/>
            <a:ext cx="2310298" cy="800219"/>
            <a:chOff x="2701544" y="1764967"/>
            <a:chExt cx="2310298" cy="800219"/>
          </a:xfrm>
        </p:grpSpPr>
        <p:pic>
          <p:nvPicPr>
            <p:cNvPr id="8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010D4F5-569A-2AEB-67E5-453B56891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EEDA4A44-2EF6-3D48-D2C8-33CAC234ED27}"/>
                </a:ext>
              </a:extLst>
            </p:cNvPr>
            <p:cNvSpPr txBox="1"/>
            <p:nvPr/>
          </p:nvSpPr>
          <p:spPr>
            <a:xfrm>
              <a:off x="3086828" y="1764967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8: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1DD9C049-FCC9-007C-8371-951644B068B7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 rot="16200000" flipH="1">
            <a:off x="8057855" y="3187750"/>
            <a:ext cx="740091" cy="137975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0BA2DF19-7681-CD49-F0D5-1079A6099E6D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6731307" y="3240958"/>
            <a:ext cx="740091" cy="127334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627451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52FDF-932F-BEB4-FF22-FC3217A2CCB9}"/>
              </a:ext>
            </a:extLst>
          </p:cNvPr>
          <p:cNvSpPr txBox="1"/>
          <p:nvPr/>
        </p:nvSpPr>
        <p:spPr>
          <a:xfrm>
            <a:off x="10205227" y="4386281"/>
            <a:ext cx="79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/>
              <a:t>🎉</a:t>
            </a:r>
            <a:endParaRPr lang="fr-FR" sz="400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GBA model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480</Words>
  <Application>Microsoft Macintosh PowerPoint</Application>
  <PresentationFormat>Grand écran</PresentationFormat>
  <Paragraphs>212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Rounded MT Bold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134</cp:revision>
  <dcterms:created xsi:type="dcterms:W3CDTF">2025-01-29T14:47:07Z</dcterms:created>
  <dcterms:modified xsi:type="dcterms:W3CDTF">2025-04-01T08:34:57Z</dcterms:modified>
</cp:coreProperties>
</file>