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E4F"/>
    <a:srgbClr val="8AFAA1"/>
    <a:srgbClr val="00E467"/>
    <a:srgbClr val="00D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4682"/>
  </p:normalViewPr>
  <p:slideViewPr>
    <p:cSldViewPr snapToGrid="0">
      <p:cViewPr>
        <p:scale>
          <a:sx n="131" d="100"/>
          <a:sy n="131" d="100"/>
        </p:scale>
        <p:origin x="15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84" y="5036881"/>
            <a:ext cx="839013" cy="5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</Words>
  <Application>Microsoft Macintosh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52</cp:revision>
  <dcterms:created xsi:type="dcterms:W3CDTF">2022-09-02T11:25:21Z</dcterms:created>
  <dcterms:modified xsi:type="dcterms:W3CDTF">2022-09-07T12:44:26Z</dcterms:modified>
</cp:coreProperties>
</file>