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61"/>
    <a:srgbClr val="00E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1"/>
    <p:restoredTop sz="94701"/>
  </p:normalViewPr>
  <p:slideViewPr>
    <p:cSldViewPr snapToGrid="0">
      <p:cViewPr>
        <p:scale>
          <a:sx n="400" d="100"/>
          <a:sy n="400" d="100"/>
        </p:scale>
        <p:origin x="-5976" y="-2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AD583-FAA1-84A4-56E0-E58BE0A4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E08430-0D0A-C331-ED0A-A5251D49D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EB6B8D-F6B8-14A6-F0B7-BBF3867E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3F526-79B5-11AE-FFBE-8686BC4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01C4E-6C9B-7882-2EE4-150237BF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0D60A-9117-7207-A21A-F0DF8D2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B165A-9CEE-2321-9D49-419D33B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6CB08-5352-CD99-C8BF-026B943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9C611B-E921-1553-CDDB-E4776D40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F7404-5D65-E739-04BF-9273595D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0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98BAB5-E028-48BD-23F6-389BE408C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BD8A054-58D1-1ED2-8E76-F64732B4D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C71D2-136D-C81B-2B5D-5EF27991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19BEA-8E77-8D51-D948-A9DE12ED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3326-1F23-52F5-501A-B0A25FC3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B56FD-7B42-C800-F7D5-4A265BE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22C34-7669-9B77-1197-BA8FAC7B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60EB4-4849-83A9-0305-AD8FD768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4BBD6-7C87-ADFB-D899-5884A86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35EB28-FCCA-5DC4-CAE9-9070153B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678A3-4861-D750-7895-2B959408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3753B7-0E01-0D7C-9372-161B897CD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96673-19A2-6FCE-94E9-9E0937D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E832D9-618C-6AE0-8267-E6FF3816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ADFD5-234B-5285-1B38-F1D7A131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0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6466F-1590-9421-A4EC-291F0FE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85AA0-CACD-8AAA-5215-23F44C363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2C1CA-685A-92D3-0DEC-08510957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0BFE6-0086-FC14-9330-B588BDF9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0BB97F-2050-2328-A55F-132A5AB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79B39-84D1-5B22-4B72-9F451CCB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4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DDAC-0A09-73A7-DCDC-E75C395A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7B60CC-D8C5-712E-DB91-9BF32857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0D7DE-B395-7744-F844-948852E5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3C186-3C26-E28A-D226-EA98C3FB0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86AD1A-5DA4-C196-2ECF-4705D5B07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10DB96-4623-8E5B-8643-6D628A40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02D3B-79E2-4EB4-964C-F2AFFCC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9DD264-2AE4-3471-DB77-02109146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2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3592C-E20E-248E-F3D7-3F06DBE3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CF4F-BCB5-AF60-8BFA-87FBC5CE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971671-1C3E-1000-EF85-05CE377A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686756-A0FC-2362-CC18-2258D840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7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7728A0-DAC0-AA20-B067-1D5A4F5D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719DA2-3143-DC53-DF3C-44A4B58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4EFB5-BEFE-77E5-F84D-134CC575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2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365B-C7CF-D47E-F3E5-8CC851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70F69-3289-7F96-004B-0DD3148CB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B8623A-D5F9-695F-3F8C-07F14D97D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B6ED1-AB15-9DED-A8AD-B2F8178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AD2D5D-457E-56A8-565E-15169486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03EBFC-7053-DCE3-1C3A-8126B003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73301F-9F93-A294-A6B2-E5317467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AD998B-FD3F-8D37-0E11-34F90C9E8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F2B06-7BCB-B412-D144-6A5EE78D7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36A195-8F0A-09A5-B098-418CD1CE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ED94A-4126-6533-709A-FF0AEAB2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10D563-157F-173B-3850-D82D0E69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AB97AD-0B59-4483-9AFE-62BA900C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811A9-C10D-B0B9-9670-BEF3E4EAE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23CBE-ADEE-526B-D86B-A711C771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BE99-1D5B-A54A-987A-4EB64A74179F}" type="datetimeFigureOut">
              <a:t>02/09/2022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607AC-7C0E-D3AD-E50D-66D61559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63707-FFFB-ED28-22C2-3C09EC7BF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F60F-4CA4-4541-91B0-A86E591BDA0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2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29C10C-7847-D3B9-56C1-D268CFC4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E46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  <a14:imgEffect>
                      <a14:brightnessContrast bright="62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7276" y="2717800"/>
            <a:ext cx="335898" cy="713783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50FB7D5-1ABC-F18C-23AE-CB508E476F59}"/>
              </a:ext>
            </a:extLst>
          </p:cNvPr>
          <p:cNvSpPr txBox="1"/>
          <p:nvPr/>
        </p:nvSpPr>
        <p:spPr>
          <a:xfrm>
            <a:off x="4826159" y="310102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rgbClr val="00D461"/>
                </a:solidFill>
                <a:latin typeface="Avenir Light" panose="020B0402020203020204" pitchFamily="34" charset="77"/>
              </a:rPr>
              <a:t>puu   ools</a:t>
            </a:r>
          </a:p>
        </p:txBody>
      </p:sp>
    </p:spTree>
    <p:extLst>
      <p:ext uri="{BB962C8B-B14F-4D97-AF65-F5344CB8AC3E}">
        <p14:creationId xmlns:p14="http://schemas.microsoft.com/office/powerpoint/2010/main" val="2029417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Avenir Light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8</cp:revision>
  <dcterms:created xsi:type="dcterms:W3CDTF">2022-09-02T11:25:21Z</dcterms:created>
  <dcterms:modified xsi:type="dcterms:W3CDTF">2022-09-02T11:38:23Z</dcterms:modified>
</cp:coreProperties>
</file>