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61"/>
    <a:srgbClr val="3D7E4F"/>
    <a:srgbClr val="8AFAA1"/>
    <a:srgbClr val="00E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688"/>
  </p:normalViewPr>
  <p:slideViewPr>
    <p:cSldViewPr snapToGrid="0">
      <p:cViewPr varScale="1">
        <p:scale>
          <a:sx n="144" d="100"/>
          <a:sy n="144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27F31-BF5F-7F40-A56D-7CEE75C730A9}" type="datetimeFigureOut">
              <a:t>04/01/2023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2C0B-05F7-244E-A051-6BCDEE712B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2C0B-05F7-244E-A051-6BCDEE712B6E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7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D583-FAA1-84A4-56E0-E58BE0A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E08430-0D0A-C331-ED0A-A5251D49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6B8D-F6B8-14A6-F0B7-BBF3867E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3F526-79B5-11AE-FFBE-8686BC4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01C4E-6C9B-7882-2EE4-150237B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D60A-9117-7207-A21A-F0DF8D2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B165A-9CEE-2321-9D49-419D33B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6CB08-5352-CD99-C8BF-026B943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C611B-E921-1553-CDDB-E4776D4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F7404-5D65-E739-04BF-927359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98BAB5-E028-48BD-23F6-389BE408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8A054-58D1-1ED2-8E76-F64732B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C71D2-136D-C81B-2B5D-5EF2799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9BEA-8E77-8D51-D948-A9DE12E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3326-1F23-52F5-501A-B0A25FC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B56FD-7B42-C800-F7D5-4A265B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22C34-7669-9B77-1197-BA8FAC7B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60EB4-4849-83A9-0305-AD8FD76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4BBD6-7C87-ADFB-D899-5884A86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EB28-FCCA-5DC4-CAE9-9070153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678A3-4861-D750-7895-2B95940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53B7-0E01-0D7C-9372-161B897C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6673-19A2-6FCE-94E9-9E0937D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832D9-618C-6AE0-8267-E6FF38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ADFD5-234B-5285-1B38-F1D7A13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466F-1590-9421-A4EC-291F0FE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5AA0-CACD-8AAA-5215-23F44C36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2C1CA-685A-92D3-0DEC-08510957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BFE6-0086-FC14-9330-B588BDF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0BB97F-2050-2328-A55F-132A5A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79B39-84D1-5B22-4B72-9F451C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DDAC-0A09-73A7-DCDC-E75C395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B60CC-D8C5-712E-DB91-9BF32857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0D7DE-B395-7744-F844-948852E5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3C186-3C26-E28A-D226-EA98C3FB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86AD1A-5DA4-C196-2ECF-4705D5B0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0DB96-4623-8E5B-8643-6D628A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02D3B-79E2-4EB4-964C-F2AFFCC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DD264-2AE4-3471-DB77-02109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3592C-E20E-248E-F3D7-3F06DBE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CF4F-BCB5-AF60-8BFA-87FBC5C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1671-1C3E-1000-EF85-05CE377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86756-A0FC-2362-CC18-2258D84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28A0-DAC0-AA20-B067-1D5A4F5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19DA2-3143-DC53-DF3C-44A4B58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EFB5-BEFE-77E5-F84D-134CC57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365B-C7CF-D47E-F3E5-8CC851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70F69-3289-7F96-004B-0DD3148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8623A-D5F9-695F-3F8C-07F14D97D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B6ED1-AB15-9DED-A8AD-B2F8178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D2D5D-457E-56A8-565E-1516948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3EBFC-7053-DCE3-1C3A-8126B00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301F-9F93-A294-A6B2-E5317467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AD998B-FD3F-8D37-0E11-34F90C9E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F2B06-7BCB-B412-D144-6A5EE78D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6A195-8F0A-09A5-B098-418CD1C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ED94A-4126-6533-709A-FF0AEAB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0D563-157F-173B-3850-D82D0E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AB97AD-0B59-4483-9AFE-62BA900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811A9-C10D-B0B9-9670-BEF3E4EA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3CBE-ADEE-526B-D86B-A711C771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E99-1D5B-A54A-987A-4EB64A74179F}" type="datetimeFigureOut"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607AC-7C0E-D3AD-E50D-66D61559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3707-FFFB-ED28-22C2-3C09EC7B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3359878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3190938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000504"/>
            <a:ext cx="6286315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59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270637"/>
            <a:ext cx="6499083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55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96335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14163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3163901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3163901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3163901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310148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310148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309882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217546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823933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273870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2795465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2185617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2128857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2433781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2128856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2433781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1431889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141784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0" y="1433353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141434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2" y="1429852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453225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92240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36248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84451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3705092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431494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461986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4676624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4066776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4010016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4314940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4066776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4010015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4371700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4307604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430760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405944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405944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436436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606675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4817657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070816" y="3975410"/>
            <a:ext cx="14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data</a:t>
            </a:r>
          </a:p>
          <a:p>
            <a:r>
              <a:rPr lang="fr-FR" sz="1400">
                <a:latin typeface="Avenir Book" panose="02000503020000020003" pitchFamily="2" charset="0"/>
              </a:rPr>
              <a:t>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37050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467662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924788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4676897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871" y="4814826"/>
            <a:ext cx="1119362" cy="7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885655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2551982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2383042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92608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81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930759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82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124068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154561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185053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93576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1554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93576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1240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154561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185053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1554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60848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2356005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2356005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2356005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2293592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2293591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2290933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1367573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016037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1930809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1987569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1377721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1320961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132096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072797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1625885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1320960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1625885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162588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1377721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1377721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1682645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3" y="623993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60995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0" y="625457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606449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52" y="621956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372436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11451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341943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342677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373169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2816924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0366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12184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3731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0366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2897196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350704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381196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3868728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3258880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3202120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320212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2953956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3507044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325888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3202119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325888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356380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3499708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3499708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3251544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3251544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3556468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084591"/>
            <a:ext cx="183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4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400">
                <a:latin typeface="Avenir Book" panose="02000503020000020003" pitchFamily="2" charset="0"/>
              </a:rPr>
              <a:t>(no backup needed)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8" y="4339963"/>
            <a:ext cx="283259" cy="231364"/>
          </a:xfrm>
          <a:prstGeom prst="rect">
            <a:avLst/>
          </a:prstGeom>
        </p:spPr>
      </p:pic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2897196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3868728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1168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3507044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356380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342677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281692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3869001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493" y="5366332"/>
            <a:ext cx="1183370" cy="81198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EE99500-D202-8760-C000-DED69569A24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870688" y="2074424"/>
            <a:ext cx="1129" cy="270023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34D7C1-8074-7D90-40F5-BFB45A16DD21}"/>
              </a:ext>
            </a:extLst>
          </p:cNvPr>
          <p:cNvCxnSpPr>
            <a:cxnSpLocks/>
          </p:cNvCxnSpPr>
          <p:nvPr/>
        </p:nvCxnSpPr>
        <p:spPr>
          <a:xfrm>
            <a:off x="8226596" y="3504636"/>
            <a:ext cx="329171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23CFADE-FECA-24BA-54EA-10F73971F389}"/>
              </a:ext>
            </a:extLst>
          </p:cNvPr>
          <p:cNvSpPr txBox="1"/>
          <p:nvPr/>
        </p:nvSpPr>
        <p:spPr>
          <a:xfrm>
            <a:off x="8165908" y="1920535"/>
            <a:ext cx="17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00D461"/>
                </a:solidFill>
                <a:latin typeface="Avenir Book" panose="02000503020000020003" pitchFamily="2" charset="0"/>
              </a:rPr>
              <a:t>✓</a:t>
            </a:r>
            <a:r>
              <a:rPr lang="fr-FR" sz="1400">
                <a:latin typeface="Avenir Book" panose="02000503020000020003" pitchFamily="2" charset="0"/>
              </a:rPr>
              <a:t> Pros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DD54A36-8860-B9C8-5A59-068659BFA42A}"/>
              </a:ext>
            </a:extLst>
          </p:cNvPr>
          <p:cNvSpPr txBox="1"/>
          <p:nvPr/>
        </p:nvSpPr>
        <p:spPr>
          <a:xfrm>
            <a:off x="9871817" y="1920535"/>
            <a:ext cx="171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FF0000"/>
                </a:solidFill>
                <a:latin typeface="Avenir Book" panose="02000503020000020003" pitchFamily="2" charset="0"/>
              </a:rPr>
              <a:t>⨯</a:t>
            </a:r>
            <a:r>
              <a:rPr lang="fr-FR" sz="1400">
                <a:latin typeface="Avenir Book" panose="02000503020000020003" pitchFamily="2" charset="0"/>
              </a:rPr>
              <a:t> Cons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A51EF5B-7ED7-F77F-5E50-8C25A606E29D}"/>
              </a:ext>
            </a:extLst>
          </p:cNvPr>
          <p:cNvSpPr txBox="1"/>
          <p:nvPr/>
        </p:nvSpPr>
        <p:spPr>
          <a:xfrm>
            <a:off x="8340938" y="2549118"/>
            <a:ext cx="1531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Easy to implement</a:t>
            </a:r>
          </a:p>
          <a:p>
            <a:r>
              <a:rPr lang="fr-FR" sz="1100">
                <a:latin typeface="Avenir Book" panose="02000503020000020003" pitchFamily="2" charset="0"/>
              </a:rPr>
              <a:t>• Does not increase computational load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71DC83-C42C-5A2D-BDD7-B3449B99D62B}"/>
              </a:ext>
            </a:extLst>
          </p:cNvPr>
          <p:cNvSpPr txBox="1"/>
          <p:nvPr/>
        </p:nvSpPr>
        <p:spPr>
          <a:xfrm>
            <a:off x="9876645" y="2238591"/>
            <a:ext cx="1528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Requires an important storage space (usually several Gb)</a:t>
            </a:r>
          </a:p>
          <a:p>
            <a:r>
              <a:rPr lang="fr-FR" sz="1100">
                <a:latin typeface="Avenir Book" panose="02000503020000020003" pitchFamily="2" charset="0"/>
              </a:rPr>
              <a:t>• Information is only recovered in post-treatment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D03BA8-0CEA-1947-9654-09B593A1DA71}"/>
              </a:ext>
            </a:extLst>
          </p:cNvPr>
          <p:cNvSpPr txBox="1"/>
          <p:nvPr/>
        </p:nvSpPr>
        <p:spPr>
          <a:xfrm>
            <a:off x="8340938" y="3663072"/>
            <a:ext cx="1528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Strongly reduces storage space requirements</a:t>
            </a:r>
          </a:p>
          <a:p>
            <a:r>
              <a:rPr lang="fr-FR" sz="1100">
                <a:latin typeface="Avenir Book" panose="02000503020000020003" pitchFamily="2" charset="0"/>
              </a:rPr>
              <a:t>• Provides live access to information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0BE85B4-916A-2985-3B71-351EB90CA847}"/>
              </a:ext>
            </a:extLst>
          </p:cNvPr>
          <p:cNvSpPr txBox="1"/>
          <p:nvPr/>
        </p:nvSpPr>
        <p:spPr>
          <a:xfrm>
            <a:off x="9876644" y="3519124"/>
            <a:ext cx="17133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Increases computational load (tree’s pruning and shortening)</a:t>
            </a:r>
          </a:p>
          <a:p>
            <a:r>
              <a:rPr lang="fr-FR" sz="1100">
                <a:latin typeface="Avenir Book" panose="02000503020000020003" pitchFamily="2" charset="0"/>
              </a:rPr>
              <a:t>• Increases live memory load (tree’s nodes must be stored in memory)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945FF8-65B7-5B13-C20C-6686272A3BE6}"/>
              </a:ext>
            </a:extLst>
          </p:cNvPr>
          <p:cNvSpPr/>
          <p:nvPr/>
        </p:nvSpPr>
        <p:spPr>
          <a:xfrm>
            <a:off x="8165908" y="1876291"/>
            <a:ext cx="3424054" cy="3045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5483E6D9-F30B-B49F-67D0-838EF3A14C50}"/>
              </a:ext>
            </a:extLst>
          </p:cNvPr>
          <p:cNvSpPr/>
          <p:nvPr/>
        </p:nvSpPr>
        <p:spPr>
          <a:xfrm>
            <a:off x="636016" y="506226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5448BDEC-BC37-4338-1828-EF8F60CF3EC1}"/>
              </a:ext>
            </a:extLst>
          </p:cNvPr>
          <p:cNvSpPr/>
          <p:nvPr/>
        </p:nvSpPr>
        <p:spPr>
          <a:xfrm>
            <a:off x="4783953" y="506774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2D4AFBF9-4532-EE0F-5ECE-B218A6FF7DC1}"/>
              </a:ext>
            </a:extLst>
          </p:cNvPr>
          <p:cNvSpPr/>
          <p:nvPr/>
        </p:nvSpPr>
        <p:spPr>
          <a:xfrm>
            <a:off x="5097428" y="528529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6BBDDDFB-B1EC-1A66-E8AE-A7D71EEE9AA1}"/>
              </a:ext>
            </a:extLst>
          </p:cNvPr>
          <p:cNvSpPr/>
          <p:nvPr/>
        </p:nvSpPr>
        <p:spPr>
          <a:xfrm>
            <a:off x="5407480" y="461069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081CD96B-D613-0F47-4A6A-DB564A4EA207}"/>
              </a:ext>
            </a:extLst>
          </p:cNvPr>
          <p:cNvSpPr/>
          <p:nvPr/>
        </p:nvSpPr>
        <p:spPr>
          <a:xfrm>
            <a:off x="5410371" y="551368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31B05A79-313D-AB76-10E4-D9DD8C692072}"/>
              </a:ext>
            </a:extLst>
          </p:cNvPr>
          <p:cNvSpPr/>
          <p:nvPr/>
        </p:nvSpPr>
        <p:spPr>
          <a:xfrm>
            <a:off x="5723316" y="445232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A7E3C457-EB11-DBB0-EE84-36399FEEBE38}"/>
              </a:ext>
            </a:extLst>
          </p:cNvPr>
          <p:cNvSpPr/>
          <p:nvPr/>
        </p:nvSpPr>
        <p:spPr>
          <a:xfrm>
            <a:off x="5723316" y="475724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EA4780A2-F439-3A99-F120-23E91DCB4D6B}"/>
              </a:ext>
            </a:extLst>
          </p:cNvPr>
          <p:cNvSpPr/>
          <p:nvPr/>
        </p:nvSpPr>
        <p:spPr>
          <a:xfrm>
            <a:off x="5723315" y="506217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AB3EFB2C-A13F-B963-DACD-6C736CDCD603}"/>
              </a:ext>
            </a:extLst>
          </p:cNvPr>
          <p:cNvSpPr/>
          <p:nvPr/>
        </p:nvSpPr>
        <p:spPr>
          <a:xfrm>
            <a:off x="5723315" y="536709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A0B32100-A79E-2137-7645-F168DC561084}"/>
              </a:ext>
            </a:extLst>
          </p:cNvPr>
          <p:cNvSpPr/>
          <p:nvPr/>
        </p:nvSpPr>
        <p:spPr>
          <a:xfrm>
            <a:off x="5723315" y="567201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8" name="Connecteur droit 237">
            <a:extLst>
              <a:ext uri="{FF2B5EF4-FFF2-40B4-BE49-F238E27FC236}">
                <a16:creationId xmlns:a16="http://schemas.microsoft.com/office/drawing/2014/main" id="{7205A3A2-6A69-2824-42A4-1F7DD1B3868E}"/>
              </a:ext>
            </a:extLst>
          </p:cNvPr>
          <p:cNvCxnSpPr>
            <a:cxnSpLocks/>
            <a:stCxn id="191" idx="6"/>
            <a:endCxn id="204" idx="2"/>
          </p:cNvCxnSpPr>
          <p:nvPr/>
        </p:nvCxnSpPr>
        <p:spPr>
          <a:xfrm>
            <a:off x="796559" y="5142538"/>
            <a:ext cx="3987394" cy="547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en angle 328">
            <a:extLst>
              <a:ext uri="{FF2B5EF4-FFF2-40B4-BE49-F238E27FC236}">
                <a16:creationId xmlns:a16="http://schemas.microsoft.com/office/drawing/2014/main" id="{D9E8A79C-BB15-B0ED-EDE7-6B35342CBAFB}"/>
              </a:ext>
            </a:extLst>
          </p:cNvPr>
          <p:cNvCxnSpPr>
            <a:stCxn id="220" idx="2"/>
            <a:endCxn id="214" idx="4"/>
          </p:cNvCxnSpPr>
          <p:nvPr/>
        </p:nvCxnSpPr>
        <p:spPr>
          <a:xfrm rot="10800000">
            <a:off x="5487752" y="4771240"/>
            <a:ext cx="235564" cy="6627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en angle 329">
            <a:extLst>
              <a:ext uri="{FF2B5EF4-FFF2-40B4-BE49-F238E27FC236}">
                <a16:creationId xmlns:a16="http://schemas.microsoft.com/office/drawing/2014/main" id="{BBF3C9C4-50C4-0A4F-C3A0-30D1F72586B2}"/>
              </a:ext>
            </a:extLst>
          </p:cNvPr>
          <p:cNvCxnSpPr>
            <a:cxnSpLocks/>
            <a:stCxn id="219" idx="2"/>
            <a:endCxn id="214" idx="0"/>
          </p:cNvCxnSpPr>
          <p:nvPr/>
        </p:nvCxnSpPr>
        <p:spPr>
          <a:xfrm rot="10800000" flipV="1">
            <a:off x="5487752" y="4532594"/>
            <a:ext cx="235564" cy="78102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en angle 332">
            <a:extLst>
              <a:ext uri="{FF2B5EF4-FFF2-40B4-BE49-F238E27FC236}">
                <a16:creationId xmlns:a16="http://schemas.microsoft.com/office/drawing/2014/main" id="{621D0DFA-0D0F-0992-C76D-EA18E4B1FF02}"/>
              </a:ext>
            </a:extLst>
          </p:cNvPr>
          <p:cNvCxnSpPr>
            <a:cxnSpLocks/>
            <a:stCxn id="214" idx="2"/>
            <a:endCxn id="204" idx="0"/>
          </p:cNvCxnSpPr>
          <p:nvPr/>
        </p:nvCxnSpPr>
        <p:spPr>
          <a:xfrm rot="10800000" flipV="1">
            <a:off x="4864226" y="4690968"/>
            <a:ext cx="543255" cy="37677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en angle 335">
            <a:extLst>
              <a:ext uri="{FF2B5EF4-FFF2-40B4-BE49-F238E27FC236}">
                <a16:creationId xmlns:a16="http://schemas.microsoft.com/office/drawing/2014/main" id="{32007D66-02CE-78CB-659B-3ABBFAF89C4B}"/>
              </a:ext>
            </a:extLst>
          </p:cNvPr>
          <p:cNvCxnSpPr>
            <a:cxnSpLocks/>
            <a:stCxn id="222" idx="2"/>
            <a:endCxn id="208" idx="0"/>
          </p:cNvCxnSpPr>
          <p:nvPr/>
        </p:nvCxnSpPr>
        <p:spPr>
          <a:xfrm rot="10800000" flipV="1">
            <a:off x="5177701" y="5142441"/>
            <a:ext cx="545615" cy="14285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en angle 338">
            <a:extLst>
              <a:ext uri="{FF2B5EF4-FFF2-40B4-BE49-F238E27FC236}">
                <a16:creationId xmlns:a16="http://schemas.microsoft.com/office/drawing/2014/main" id="{4D3FC688-87E0-0F2E-F960-582CAC3AA663}"/>
              </a:ext>
            </a:extLst>
          </p:cNvPr>
          <p:cNvCxnSpPr>
            <a:cxnSpLocks/>
            <a:stCxn id="216" idx="2"/>
            <a:endCxn id="208" idx="4"/>
          </p:cNvCxnSpPr>
          <p:nvPr/>
        </p:nvCxnSpPr>
        <p:spPr>
          <a:xfrm rot="10800000">
            <a:off x="5177701" y="5445843"/>
            <a:ext cx="232671" cy="148119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en angle 341">
            <a:extLst>
              <a:ext uri="{FF2B5EF4-FFF2-40B4-BE49-F238E27FC236}">
                <a16:creationId xmlns:a16="http://schemas.microsoft.com/office/drawing/2014/main" id="{327ABBD3-92D1-A8CC-0DC9-A5DF9C84018E}"/>
              </a:ext>
            </a:extLst>
          </p:cNvPr>
          <p:cNvCxnSpPr>
            <a:cxnSpLocks/>
            <a:stCxn id="208" idx="2"/>
            <a:endCxn id="204" idx="4"/>
          </p:cNvCxnSpPr>
          <p:nvPr/>
        </p:nvCxnSpPr>
        <p:spPr>
          <a:xfrm rot="10800000">
            <a:off x="4864226" y="5228285"/>
            <a:ext cx="233203" cy="137286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en angle 344">
            <a:extLst>
              <a:ext uri="{FF2B5EF4-FFF2-40B4-BE49-F238E27FC236}">
                <a16:creationId xmlns:a16="http://schemas.microsoft.com/office/drawing/2014/main" id="{F42696B4-8421-C02C-953B-6BE27931DC09}"/>
              </a:ext>
            </a:extLst>
          </p:cNvPr>
          <p:cNvCxnSpPr>
            <a:cxnSpLocks/>
            <a:stCxn id="223" idx="2"/>
            <a:endCxn id="216" idx="0"/>
          </p:cNvCxnSpPr>
          <p:nvPr/>
        </p:nvCxnSpPr>
        <p:spPr>
          <a:xfrm rot="10800000" flipV="1">
            <a:off x="5490643" y="5447365"/>
            <a:ext cx="232672" cy="66323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en angle 347">
            <a:extLst>
              <a:ext uri="{FF2B5EF4-FFF2-40B4-BE49-F238E27FC236}">
                <a16:creationId xmlns:a16="http://schemas.microsoft.com/office/drawing/2014/main" id="{DA9E4C37-F312-E4BE-7456-1BC1429BD904}"/>
              </a:ext>
            </a:extLst>
          </p:cNvPr>
          <p:cNvCxnSpPr>
            <a:cxnSpLocks/>
            <a:stCxn id="224" idx="2"/>
            <a:endCxn id="216" idx="4"/>
          </p:cNvCxnSpPr>
          <p:nvPr/>
        </p:nvCxnSpPr>
        <p:spPr>
          <a:xfrm rot="10800000">
            <a:off x="5490643" y="5674232"/>
            <a:ext cx="232672" cy="78058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Bulle rectangulaire 350">
            <a:extLst>
              <a:ext uri="{FF2B5EF4-FFF2-40B4-BE49-F238E27FC236}">
                <a16:creationId xmlns:a16="http://schemas.microsoft.com/office/drawing/2014/main" id="{AA77B21C-8A07-6DD2-6105-D27C9877C080}"/>
              </a:ext>
            </a:extLst>
          </p:cNvPr>
          <p:cNvSpPr/>
          <p:nvPr/>
        </p:nvSpPr>
        <p:spPr>
          <a:xfrm>
            <a:off x="3300048" y="4437443"/>
            <a:ext cx="1274450" cy="429593"/>
          </a:xfrm>
          <a:prstGeom prst="wedgeRectCallout">
            <a:avLst>
              <a:gd name="adj1" fmla="val -59084"/>
              <a:gd name="adj2" fmla="val 103645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  <a:latin typeface="Avenir Book" panose="02000503020000020003" pitchFamily="2" charset="0"/>
              </a:rPr>
              <a:t>Branches are shortened.</a:t>
            </a:r>
          </a:p>
        </p:txBody>
      </p:sp>
      <p:sp>
        <p:nvSpPr>
          <p:cNvPr id="352" name="ZoneTexte 351">
            <a:extLst>
              <a:ext uri="{FF2B5EF4-FFF2-40B4-BE49-F238E27FC236}">
                <a16:creationId xmlns:a16="http://schemas.microsoft.com/office/drawing/2014/main" id="{12F54CEF-7A31-98E3-7F64-FA73A49BDA9E}"/>
              </a:ext>
            </a:extLst>
          </p:cNvPr>
          <p:cNvSpPr txBox="1"/>
          <p:nvPr/>
        </p:nvSpPr>
        <p:spPr>
          <a:xfrm rot="16200000">
            <a:off x="7185687" y="2541067"/>
            <a:ext cx="16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latin typeface="Avenir Book" panose="02000503020000020003" pitchFamily="2" charset="0"/>
              </a:rPr>
              <a:t>Regular backups</a:t>
            </a:r>
          </a:p>
        </p:txBody>
      </p:sp>
      <p:sp>
        <p:nvSpPr>
          <p:cNvPr id="353" name="ZoneTexte 352">
            <a:extLst>
              <a:ext uri="{FF2B5EF4-FFF2-40B4-BE49-F238E27FC236}">
                <a16:creationId xmlns:a16="http://schemas.microsoft.com/office/drawing/2014/main" id="{1F2198DB-6189-7BA3-3571-D9E15D717927}"/>
              </a:ext>
            </a:extLst>
          </p:cNvPr>
          <p:cNvSpPr txBox="1"/>
          <p:nvPr/>
        </p:nvSpPr>
        <p:spPr>
          <a:xfrm rot="16200000">
            <a:off x="7301224" y="4058528"/>
            <a:ext cx="141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latin typeface="Avenir Book" panose="02000503020000020003" pitchFamily="2" charset="0"/>
              </a:rPr>
              <a:t>Live tracking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001223-A471-7968-2775-396E6B517141}"/>
              </a:ext>
            </a:extLst>
          </p:cNvPr>
          <p:cNvSpPr txBox="1"/>
          <p:nvPr/>
        </p:nvSpPr>
        <p:spPr>
          <a:xfrm>
            <a:off x="5923444" y="324177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</a:t>
            </a:r>
          </a:p>
          <a:p>
            <a:r>
              <a:rPr lang="fr-FR" sz="1400">
                <a:latin typeface="Avenir Book" panose="02000503020000020003" pitchFamily="2" charset="0"/>
              </a:rPr>
              <a:t>tree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81211E-0383-B330-1A0A-ECAC69F09BE3}"/>
              </a:ext>
            </a:extLst>
          </p:cNvPr>
          <p:cNvSpPr txBox="1"/>
          <p:nvPr/>
        </p:nvSpPr>
        <p:spPr>
          <a:xfrm>
            <a:off x="5929276" y="4892920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Coalescence</a:t>
            </a:r>
          </a:p>
          <a:p>
            <a:r>
              <a:rPr lang="fr-FR" sz="1400">
                <a:latin typeface="Avenir Book" panose="02000503020000020003" pitchFamily="2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929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160</Words>
  <Application>Microsoft Macintosh PowerPoint</Application>
  <PresentationFormat>Grand écran</PresentationFormat>
  <Paragraphs>50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105</cp:revision>
  <dcterms:created xsi:type="dcterms:W3CDTF">2022-09-02T11:25:21Z</dcterms:created>
  <dcterms:modified xsi:type="dcterms:W3CDTF">2023-01-04T18:28:18Z</dcterms:modified>
</cp:coreProperties>
</file>