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D5D"/>
    <a:srgbClr val="557399"/>
    <a:srgbClr val="6BA99D"/>
    <a:srgbClr val="FCB8BF"/>
    <a:srgbClr val="CFC0FF"/>
    <a:srgbClr val="FFA8BA"/>
    <a:srgbClr val="847BA2"/>
    <a:srgbClr val="E97B6D"/>
    <a:srgbClr val="DB5D5B"/>
    <a:srgbClr val="B14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6"/>
    <p:restoredTop sz="92027" autoAdjust="0"/>
  </p:normalViewPr>
  <p:slideViewPr>
    <p:cSldViewPr snapToGrid="0" snapToObjects="1">
      <p:cViewPr varScale="1">
        <p:scale>
          <a:sx n="152" d="100"/>
          <a:sy n="152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56134" y="328249"/>
            <a:ext cx="8398614" cy="6183468"/>
            <a:chOff x="356134" y="328249"/>
            <a:chExt cx="8398614" cy="6183468"/>
          </a:xfrm>
        </p:grpSpPr>
        <p:cxnSp>
          <p:nvCxnSpPr>
            <p:cNvPr id="6" name="Connecteur droit 5"/>
            <p:cNvCxnSpPr>
              <a:stCxn id="3" idx="6"/>
              <a:endCxn id="15" idx="2"/>
            </p:cNvCxnSpPr>
            <p:nvPr/>
          </p:nvCxnSpPr>
          <p:spPr>
            <a:xfrm>
              <a:off x="2514651" y="1759002"/>
              <a:ext cx="3005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5" idx="6"/>
              <a:endCxn id="17" idx="2"/>
            </p:cNvCxnSpPr>
            <p:nvPr/>
          </p:nvCxnSpPr>
          <p:spPr>
            <a:xfrm>
              <a:off x="3105462" y="1759002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>
              <a:stCxn id="17" idx="7"/>
              <a:endCxn id="18" idx="2"/>
            </p:cNvCxnSpPr>
            <p:nvPr/>
          </p:nvCxnSpPr>
          <p:spPr>
            <a:xfrm flipV="1">
              <a:off x="3664207" y="1476208"/>
              <a:ext cx="301325" cy="18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17" idx="5"/>
              <a:endCxn id="19" idx="2"/>
            </p:cNvCxnSpPr>
            <p:nvPr/>
          </p:nvCxnSpPr>
          <p:spPr>
            <a:xfrm>
              <a:off x="3664207" y="1861616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18" idx="7"/>
              <a:endCxn id="20" idx="2"/>
            </p:cNvCxnSpPr>
            <p:nvPr/>
          </p:nvCxnSpPr>
          <p:spPr>
            <a:xfrm flipV="1">
              <a:off x="4213265" y="1183500"/>
              <a:ext cx="315244" cy="1900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19" idx="5"/>
              <a:endCxn id="22" idx="2"/>
            </p:cNvCxnSpPr>
            <p:nvPr/>
          </p:nvCxnSpPr>
          <p:spPr>
            <a:xfrm>
              <a:off x="4213265" y="2151853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19" idx="7"/>
              <a:endCxn id="21" idx="2"/>
            </p:cNvCxnSpPr>
            <p:nvPr/>
          </p:nvCxnSpPr>
          <p:spPr>
            <a:xfrm flipV="1">
              <a:off x="4213265" y="1765078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2224414" y="1613883"/>
              <a:ext cx="290237" cy="29023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2815225" y="1613883"/>
              <a:ext cx="290237" cy="290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3416474" y="16138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3965532" y="133108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3965532" y="190412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4528509" y="1038381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4528509" y="161995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6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528509" y="21946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7</a:t>
              </a:r>
            </a:p>
          </p:txBody>
        </p:sp>
        <p:sp>
          <p:nvSpPr>
            <p:cNvPr id="264" name="ZoneTexte 263"/>
            <p:cNvSpPr txBox="1"/>
            <p:nvPr/>
          </p:nvSpPr>
          <p:spPr>
            <a:xfrm>
              <a:off x="2192200" y="1362971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274524" y="135925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cxnSp>
          <p:nvCxnSpPr>
            <p:cNvPr id="51" name="Connecteur droit 50"/>
            <p:cNvCxnSpPr>
              <a:stCxn id="58" idx="6"/>
              <a:endCxn id="59" idx="2"/>
            </p:cNvCxnSpPr>
            <p:nvPr/>
          </p:nvCxnSpPr>
          <p:spPr>
            <a:xfrm>
              <a:off x="6185177" y="1756353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59" idx="7"/>
              <a:endCxn id="62" idx="2"/>
            </p:cNvCxnSpPr>
            <p:nvPr/>
          </p:nvCxnSpPr>
          <p:spPr>
            <a:xfrm flipV="1">
              <a:off x="6743922" y="1180851"/>
              <a:ext cx="864302" cy="472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>
              <a:stCxn id="59" idx="5"/>
              <a:endCxn id="61" idx="2"/>
            </p:cNvCxnSpPr>
            <p:nvPr/>
          </p:nvCxnSpPr>
          <p:spPr>
            <a:xfrm>
              <a:off x="6743922" y="1858967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61" idx="5"/>
              <a:endCxn id="64" idx="2"/>
            </p:cNvCxnSpPr>
            <p:nvPr/>
          </p:nvCxnSpPr>
          <p:spPr>
            <a:xfrm>
              <a:off x="7292980" y="2149204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61" idx="7"/>
              <a:endCxn id="63" idx="2"/>
            </p:cNvCxnSpPr>
            <p:nvPr/>
          </p:nvCxnSpPr>
          <p:spPr>
            <a:xfrm flipV="1">
              <a:off x="7292980" y="1762429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/>
            <p:cNvSpPr/>
            <p:nvPr/>
          </p:nvSpPr>
          <p:spPr>
            <a:xfrm>
              <a:off x="5894940" y="1611234"/>
              <a:ext cx="290237" cy="290237"/>
            </a:xfrm>
            <a:prstGeom prst="ellipse">
              <a:avLst/>
            </a:prstGeom>
            <a:noFill/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59" name="Ellipse 58"/>
            <p:cNvSpPr/>
            <p:nvPr/>
          </p:nvSpPr>
          <p:spPr>
            <a:xfrm>
              <a:off x="6496189" y="161123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37609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376092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61" name="Ellipse 60"/>
            <p:cNvSpPr/>
            <p:nvPr/>
          </p:nvSpPr>
          <p:spPr>
            <a:xfrm>
              <a:off x="7045247" y="1901471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62" name="Ellipse 61"/>
            <p:cNvSpPr/>
            <p:nvPr/>
          </p:nvSpPr>
          <p:spPr>
            <a:xfrm>
              <a:off x="7608224" y="103573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7608224" y="161731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6</a:t>
              </a:r>
            </a:p>
          </p:txBody>
        </p:sp>
        <p:sp>
          <p:nvSpPr>
            <p:cNvPr id="64" name="Ellipse 63"/>
            <p:cNvSpPr/>
            <p:nvPr/>
          </p:nvSpPr>
          <p:spPr>
            <a:xfrm>
              <a:off x="7608224" y="219203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7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856638" y="1362971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362942" y="135925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2047256" y="361096"/>
              <a:ext cx="36383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Lineage tree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42442" y="100893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200">
                  <a:latin typeface="Avenir Heavy"/>
                  <a:cs typeface="Avenir Heavy"/>
                </a:rPr>
                <a:t>a. 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End of</a:t>
              </a:r>
            </a:p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step </a:t>
              </a:r>
              <a:r>
                <a:rPr lang="fr-FR" sz="2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t</a:t>
              </a:r>
              <a:endPara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Heavy"/>
                <a:cs typeface="Avenir Heavy"/>
              </a:endParaRPr>
            </a:p>
          </p:txBody>
        </p:sp>
        <p:cxnSp>
          <p:nvCxnSpPr>
            <p:cNvPr id="268" name="Connecteur droit 267"/>
            <p:cNvCxnSpPr/>
            <p:nvPr/>
          </p:nvCxnSpPr>
          <p:spPr>
            <a:xfrm flipH="1">
              <a:off x="2023738" y="328249"/>
              <a:ext cx="23518" cy="618346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450398" y="848704"/>
              <a:ext cx="8304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5662056" y="328249"/>
              <a:ext cx="23518" cy="618346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8731230" y="328249"/>
              <a:ext cx="23518" cy="618346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>
              <a:off x="2047256" y="2687246"/>
              <a:ext cx="670749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56134" y="2898093"/>
              <a:ext cx="17499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rgbClr val="000000"/>
                  </a:solidFill>
                  <a:latin typeface="Avenir Heavy"/>
                  <a:cs typeface="Avenir Heavy"/>
                </a:rPr>
                <a:t>b. 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Step </a:t>
              </a:r>
              <a:r>
                <a:rPr lang="fr-FR" sz="2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t+1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 events</a:t>
              </a:r>
            </a:p>
          </p:txBody>
        </p:sp>
        <p:cxnSp>
          <p:nvCxnSpPr>
            <p:cNvPr id="119" name="Connecteur droit 118"/>
            <p:cNvCxnSpPr>
              <a:stCxn id="102" idx="7"/>
            </p:cNvCxnSpPr>
            <p:nvPr/>
          </p:nvCxnSpPr>
          <p:spPr>
            <a:xfrm flipV="1">
              <a:off x="4776242" y="3918153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>
              <a:stCxn id="102" idx="5"/>
              <a:endCxn id="123" idx="2"/>
            </p:cNvCxnSpPr>
            <p:nvPr/>
          </p:nvCxnSpPr>
          <p:spPr>
            <a:xfrm>
              <a:off x="4776242" y="4313979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Image 117"/>
            <p:cNvPicPr>
              <a:picLocks noChangeAspect="1"/>
            </p:cNvPicPr>
            <p:nvPr/>
          </p:nvPicPr>
          <p:blipFill rotWithShape="1">
            <a:blip r:embed="rId2"/>
            <a:srcRect t="14971" b="15210"/>
            <a:stretch/>
          </p:blipFill>
          <p:spPr>
            <a:xfrm>
              <a:off x="4841725" y="2842355"/>
              <a:ext cx="408788" cy="402801"/>
            </a:xfrm>
            <a:prstGeom prst="rect">
              <a:avLst/>
            </a:prstGeom>
          </p:spPr>
        </p:pic>
        <p:cxnSp>
          <p:nvCxnSpPr>
            <p:cNvPr id="88" name="Connecteur droit 87"/>
            <p:cNvCxnSpPr>
              <a:stCxn id="95" idx="6"/>
              <a:endCxn id="96" idx="2"/>
            </p:cNvCxnSpPr>
            <p:nvPr/>
          </p:nvCxnSpPr>
          <p:spPr>
            <a:xfrm>
              <a:off x="2514651" y="3630565"/>
              <a:ext cx="3005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>
              <a:stCxn id="96" idx="6"/>
              <a:endCxn id="97" idx="2"/>
            </p:cNvCxnSpPr>
            <p:nvPr/>
          </p:nvCxnSpPr>
          <p:spPr>
            <a:xfrm>
              <a:off x="3105462" y="3630565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97" idx="7"/>
              <a:endCxn id="98" idx="2"/>
            </p:cNvCxnSpPr>
            <p:nvPr/>
          </p:nvCxnSpPr>
          <p:spPr>
            <a:xfrm flipV="1">
              <a:off x="3664207" y="3347771"/>
              <a:ext cx="301325" cy="18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97" idx="5"/>
              <a:endCxn id="99" idx="2"/>
            </p:cNvCxnSpPr>
            <p:nvPr/>
          </p:nvCxnSpPr>
          <p:spPr>
            <a:xfrm>
              <a:off x="3664207" y="3733179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98" idx="7"/>
              <a:endCxn id="100" idx="2"/>
            </p:cNvCxnSpPr>
            <p:nvPr/>
          </p:nvCxnSpPr>
          <p:spPr>
            <a:xfrm flipV="1">
              <a:off x="4213265" y="3055063"/>
              <a:ext cx="315244" cy="1900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99" idx="5"/>
              <a:endCxn id="102" idx="2"/>
            </p:cNvCxnSpPr>
            <p:nvPr/>
          </p:nvCxnSpPr>
          <p:spPr>
            <a:xfrm>
              <a:off x="4213265" y="4023416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>
              <a:stCxn id="99" idx="7"/>
              <a:endCxn id="101" idx="2"/>
            </p:cNvCxnSpPr>
            <p:nvPr/>
          </p:nvCxnSpPr>
          <p:spPr>
            <a:xfrm flipV="1">
              <a:off x="4213265" y="3636641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/>
            <p:cNvSpPr/>
            <p:nvPr/>
          </p:nvSpPr>
          <p:spPr>
            <a:xfrm>
              <a:off x="2224414" y="3485446"/>
              <a:ext cx="290237" cy="29023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96" name="Ellipse 95"/>
            <p:cNvSpPr/>
            <p:nvPr/>
          </p:nvSpPr>
          <p:spPr>
            <a:xfrm>
              <a:off x="2815225" y="3485446"/>
              <a:ext cx="290237" cy="290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6474" y="348544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98" name="Ellipse 97"/>
            <p:cNvSpPr/>
            <p:nvPr/>
          </p:nvSpPr>
          <p:spPr>
            <a:xfrm>
              <a:off x="3965532" y="320265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99" name="Ellipse 98"/>
            <p:cNvSpPr/>
            <p:nvPr/>
          </p:nvSpPr>
          <p:spPr>
            <a:xfrm>
              <a:off x="3965532" y="37756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4528509" y="349152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6</a:t>
              </a: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4528509" y="406624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7</a:t>
              </a:r>
            </a:p>
          </p:txBody>
        </p:sp>
        <p:sp>
          <p:nvSpPr>
            <p:cNvPr id="100" name="Ellipse 99"/>
            <p:cNvSpPr/>
            <p:nvPr/>
          </p:nvSpPr>
          <p:spPr>
            <a:xfrm>
              <a:off x="4528509" y="290994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2192200" y="3234534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3274524" y="323081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sp>
          <p:nvSpPr>
            <p:cNvPr id="122" name="Ellipse 121"/>
            <p:cNvSpPr/>
            <p:nvPr/>
          </p:nvSpPr>
          <p:spPr>
            <a:xfrm>
              <a:off x="5135200" y="376889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8</a:t>
              </a: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142481" y="4375758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9</a:t>
              </a:r>
            </a:p>
          </p:txBody>
        </p:sp>
        <p:cxnSp>
          <p:nvCxnSpPr>
            <p:cNvPr id="104" name="Connecteur droit 103"/>
            <p:cNvCxnSpPr>
              <a:stCxn id="109" idx="6"/>
              <a:endCxn id="110" idx="2"/>
            </p:cNvCxnSpPr>
            <p:nvPr/>
          </p:nvCxnSpPr>
          <p:spPr>
            <a:xfrm>
              <a:off x="6185177" y="3632372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>
              <a:stCxn id="110" idx="7"/>
            </p:cNvCxnSpPr>
            <p:nvPr/>
          </p:nvCxnSpPr>
          <p:spPr>
            <a:xfrm flipV="1">
              <a:off x="6743922" y="3056870"/>
              <a:ext cx="864302" cy="472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>
              <a:stCxn id="110" idx="5"/>
              <a:endCxn id="111" idx="2"/>
            </p:cNvCxnSpPr>
            <p:nvPr/>
          </p:nvCxnSpPr>
          <p:spPr>
            <a:xfrm>
              <a:off x="6743922" y="3734986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>
              <a:stCxn id="111" idx="5"/>
            </p:cNvCxnSpPr>
            <p:nvPr/>
          </p:nvCxnSpPr>
          <p:spPr>
            <a:xfrm>
              <a:off x="7292980" y="4025223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>
              <a:stCxn id="111" idx="7"/>
              <a:endCxn id="113" idx="2"/>
            </p:cNvCxnSpPr>
            <p:nvPr/>
          </p:nvCxnSpPr>
          <p:spPr>
            <a:xfrm flipV="1">
              <a:off x="7292980" y="3638448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894940" y="3487253"/>
              <a:ext cx="290237" cy="290237"/>
            </a:xfrm>
            <a:prstGeom prst="ellipse">
              <a:avLst/>
            </a:prstGeom>
            <a:noFill/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10" name="Ellipse 109"/>
            <p:cNvSpPr/>
            <p:nvPr/>
          </p:nvSpPr>
          <p:spPr>
            <a:xfrm>
              <a:off x="6496189" y="348725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37609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376092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11" name="Ellipse 110"/>
            <p:cNvSpPr/>
            <p:nvPr/>
          </p:nvSpPr>
          <p:spPr>
            <a:xfrm>
              <a:off x="7045247" y="377749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13" name="Ellipse 112"/>
            <p:cNvSpPr/>
            <p:nvPr/>
          </p:nvSpPr>
          <p:spPr>
            <a:xfrm>
              <a:off x="7608224" y="349332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6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856638" y="3238990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6362942" y="3235273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pic>
          <p:nvPicPr>
            <p:cNvPr id="127" name="Image 126"/>
            <p:cNvPicPr>
              <a:picLocks noChangeAspect="1"/>
            </p:cNvPicPr>
            <p:nvPr/>
          </p:nvPicPr>
          <p:blipFill rotWithShape="1">
            <a:blip r:embed="rId2"/>
            <a:srcRect t="14971" b="15210"/>
            <a:stretch/>
          </p:blipFill>
          <p:spPr>
            <a:xfrm>
              <a:off x="7913701" y="2846811"/>
              <a:ext cx="408788" cy="402801"/>
            </a:xfrm>
            <a:prstGeom prst="rect">
              <a:avLst/>
            </a:prstGeom>
          </p:spPr>
        </p:pic>
        <p:sp>
          <p:nvSpPr>
            <p:cNvPr id="128" name="Ellipse 127"/>
            <p:cNvSpPr/>
            <p:nvPr/>
          </p:nvSpPr>
          <p:spPr>
            <a:xfrm>
              <a:off x="7600485" y="291440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cxnSp>
          <p:nvCxnSpPr>
            <p:cNvPr id="129" name="Connecteur droit 128"/>
            <p:cNvCxnSpPr>
              <a:stCxn id="131" idx="7"/>
            </p:cNvCxnSpPr>
            <p:nvPr/>
          </p:nvCxnSpPr>
          <p:spPr>
            <a:xfrm flipV="1">
              <a:off x="7850877" y="3929890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>
              <a:stCxn id="131" idx="5"/>
              <a:endCxn id="133" idx="2"/>
            </p:cNvCxnSpPr>
            <p:nvPr/>
          </p:nvCxnSpPr>
          <p:spPr>
            <a:xfrm>
              <a:off x="7850877" y="4325716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lipse 130"/>
            <p:cNvSpPr/>
            <p:nvPr/>
          </p:nvSpPr>
          <p:spPr>
            <a:xfrm>
              <a:off x="7603144" y="40779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7</a:t>
              </a:r>
            </a:p>
          </p:txBody>
        </p:sp>
        <p:sp>
          <p:nvSpPr>
            <p:cNvPr id="132" name="Ellipse 131"/>
            <p:cNvSpPr/>
            <p:nvPr/>
          </p:nvSpPr>
          <p:spPr>
            <a:xfrm>
              <a:off x="8209835" y="3780627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8</a:t>
              </a:r>
            </a:p>
          </p:txBody>
        </p:sp>
        <p:sp>
          <p:nvSpPr>
            <p:cNvPr id="133" name="Ellipse 132"/>
            <p:cNvSpPr/>
            <p:nvPr/>
          </p:nvSpPr>
          <p:spPr>
            <a:xfrm>
              <a:off x="8217116" y="4387495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9</a:t>
              </a: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356134" y="5049597"/>
              <a:ext cx="17499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rgbClr val="000000"/>
                  </a:solidFill>
                  <a:latin typeface="Avenir Heavy"/>
                  <a:cs typeface="Avenir Heavy"/>
                </a:rPr>
                <a:t>c. 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Pruning</a:t>
              </a:r>
            </a:p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and</a:t>
              </a:r>
            </a:p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Shortening</a:t>
              </a:r>
            </a:p>
            <a:p>
              <a:pPr algn="ctr"/>
              <a:r>
                <a:rPr lang="fr-F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(end of step </a:t>
              </a:r>
              <a:r>
                <a: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t+1</a:t>
              </a:r>
              <a:r>
                <a:rPr lang="fr-F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)</a:t>
              </a:r>
            </a:p>
          </p:txBody>
        </p:sp>
        <p:cxnSp>
          <p:nvCxnSpPr>
            <p:cNvPr id="135" name="Connecteur droit 134"/>
            <p:cNvCxnSpPr>
              <a:stCxn id="151" idx="7"/>
            </p:cNvCxnSpPr>
            <p:nvPr/>
          </p:nvCxnSpPr>
          <p:spPr>
            <a:xfrm flipV="1">
              <a:off x="4782721" y="5555907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>
              <a:stCxn id="151" idx="5"/>
              <a:endCxn id="167" idx="2"/>
            </p:cNvCxnSpPr>
            <p:nvPr/>
          </p:nvCxnSpPr>
          <p:spPr>
            <a:xfrm>
              <a:off x="4782721" y="5951733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45" idx="6"/>
              <a:endCxn id="146" idx="2"/>
            </p:cNvCxnSpPr>
            <p:nvPr/>
          </p:nvCxnSpPr>
          <p:spPr>
            <a:xfrm>
              <a:off x="2514651" y="5559919"/>
              <a:ext cx="3005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>
              <a:stCxn id="146" idx="6"/>
              <a:endCxn id="147" idx="2"/>
            </p:cNvCxnSpPr>
            <p:nvPr/>
          </p:nvCxnSpPr>
          <p:spPr>
            <a:xfrm>
              <a:off x="3105462" y="5559919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>
              <a:stCxn id="147" idx="6"/>
              <a:endCxn id="149" idx="2"/>
            </p:cNvCxnSpPr>
            <p:nvPr/>
          </p:nvCxnSpPr>
          <p:spPr>
            <a:xfrm flipV="1">
              <a:off x="3706711" y="5558556"/>
              <a:ext cx="265300" cy="13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>
              <a:stCxn id="149" idx="5"/>
              <a:endCxn id="151" idx="2"/>
            </p:cNvCxnSpPr>
            <p:nvPr/>
          </p:nvCxnSpPr>
          <p:spPr>
            <a:xfrm>
              <a:off x="4219744" y="5661170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>
              <a:stCxn id="149" idx="7"/>
              <a:endCxn id="150" idx="2"/>
            </p:cNvCxnSpPr>
            <p:nvPr/>
          </p:nvCxnSpPr>
          <p:spPr>
            <a:xfrm flipV="1">
              <a:off x="4219744" y="5274395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Ellipse 144"/>
            <p:cNvSpPr/>
            <p:nvPr/>
          </p:nvSpPr>
          <p:spPr>
            <a:xfrm>
              <a:off x="2224414" y="5414800"/>
              <a:ext cx="290237" cy="29023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2815225" y="5414800"/>
              <a:ext cx="290237" cy="290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416474" y="541480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3972011" y="5413437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534988" y="512927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6</a:t>
              </a: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4534988" y="570400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7</a:t>
              </a:r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2192200" y="5163888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838197" y="5160171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5141679" y="540664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8</a:t>
              </a: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5148960" y="601351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9</a:t>
              </a:r>
            </a:p>
          </p:txBody>
        </p:sp>
        <p:cxnSp>
          <p:nvCxnSpPr>
            <p:cNvPr id="155" name="Connecteur droit 154"/>
            <p:cNvCxnSpPr>
              <a:stCxn id="160" idx="6"/>
              <a:endCxn id="162" idx="2"/>
            </p:cNvCxnSpPr>
            <p:nvPr/>
          </p:nvCxnSpPr>
          <p:spPr>
            <a:xfrm flipV="1">
              <a:off x="6185177" y="5542115"/>
              <a:ext cx="852789" cy="12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>
              <a:stCxn id="162" idx="5"/>
            </p:cNvCxnSpPr>
            <p:nvPr/>
          </p:nvCxnSpPr>
          <p:spPr>
            <a:xfrm>
              <a:off x="7285699" y="5644729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62" idx="7"/>
              <a:endCxn id="163" idx="2"/>
            </p:cNvCxnSpPr>
            <p:nvPr/>
          </p:nvCxnSpPr>
          <p:spPr>
            <a:xfrm flipV="1">
              <a:off x="7285699" y="5257954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lipse 159"/>
            <p:cNvSpPr/>
            <p:nvPr/>
          </p:nvSpPr>
          <p:spPr>
            <a:xfrm>
              <a:off x="5894940" y="5398254"/>
              <a:ext cx="290237" cy="290237"/>
            </a:xfrm>
            <a:prstGeom prst="ellipse">
              <a:avLst/>
            </a:prstGeom>
            <a:noFill/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62" name="Ellipse 161"/>
            <p:cNvSpPr/>
            <p:nvPr/>
          </p:nvSpPr>
          <p:spPr>
            <a:xfrm>
              <a:off x="7037966" y="539699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63" name="Ellipse 162"/>
            <p:cNvSpPr/>
            <p:nvPr/>
          </p:nvSpPr>
          <p:spPr>
            <a:xfrm>
              <a:off x="7600943" y="5112835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6</a:t>
              </a:r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5856638" y="5149991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165" name="ZoneTexte 164"/>
            <p:cNvSpPr txBox="1"/>
            <p:nvPr/>
          </p:nvSpPr>
          <p:spPr>
            <a:xfrm>
              <a:off x="6900458" y="514627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cxnSp>
          <p:nvCxnSpPr>
            <p:cNvPr id="170" name="Connecteur droit 169"/>
            <p:cNvCxnSpPr>
              <a:stCxn id="172" idx="7"/>
            </p:cNvCxnSpPr>
            <p:nvPr/>
          </p:nvCxnSpPr>
          <p:spPr>
            <a:xfrm flipV="1">
              <a:off x="7843596" y="5549396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>
              <a:stCxn id="172" idx="5"/>
              <a:endCxn id="174" idx="2"/>
            </p:cNvCxnSpPr>
            <p:nvPr/>
          </p:nvCxnSpPr>
          <p:spPr>
            <a:xfrm>
              <a:off x="7843596" y="5945222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7595863" y="569748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7</a:t>
              </a: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8202554" y="540013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8</a:t>
              </a: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8209835" y="6007001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9</a:t>
              </a: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685574" y="361096"/>
              <a:ext cx="30691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Phylogenetic tree</a:t>
              </a:r>
            </a:p>
          </p:txBody>
        </p:sp>
        <p:cxnSp>
          <p:nvCxnSpPr>
            <p:cNvPr id="183" name="Connecteur droit 182"/>
            <p:cNvCxnSpPr/>
            <p:nvPr/>
          </p:nvCxnSpPr>
          <p:spPr>
            <a:xfrm flipH="1">
              <a:off x="2023738" y="4878697"/>
              <a:ext cx="670749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H="1">
              <a:off x="426880" y="6511717"/>
              <a:ext cx="8304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H="1">
              <a:off x="426880" y="332185"/>
              <a:ext cx="23518" cy="61795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H="1">
              <a:off x="450398" y="339232"/>
              <a:ext cx="8304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èche vers le bas 69"/>
            <p:cNvSpPr/>
            <p:nvPr/>
          </p:nvSpPr>
          <p:spPr>
            <a:xfrm>
              <a:off x="863614" y="1891052"/>
              <a:ext cx="733684" cy="93726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Flèche vers le bas 204"/>
            <p:cNvSpPr/>
            <p:nvPr/>
          </p:nvSpPr>
          <p:spPr>
            <a:xfrm>
              <a:off x="877126" y="3865230"/>
              <a:ext cx="733684" cy="97431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0398" y="332185"/>
              <a:ext cx="1596858" cy="5165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latin typeface="Avenir Heavy"/>
                  <a:cs typeface="Avenir Heavy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950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89</Words>
  <Application>Microsoft Macintosh PowerPoint</Application>
  <PresentationFormat>Affichage à l'écran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Rockwell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 Rocabert</cp:lastModifiedBy>
  <cp:revision>500</cp:revision>
  <dcterms:created xsi:type="dcterms:W3CDTF">2014-09-20T13:21:16Z</dcterms:created>
  <dcterms:modified xsi:type="dcterms:W3CDTF">2022-09-20T16:19:11Z</dcterms:modified>
</cp:coreProperties>
</file>