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61"/>
    <a:srgbClr val="3D7E4F"/>
    <a:srgbClr val="8AFAA1"/>
    <a:srgbClr val="00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8"/>
    <p:restoredTop sz="94701"/>
  </p:normalViewPr>
  <p:slideViewPr>
    <p:cSldViewPr snapToGrid="0">
      <p:cViewPr varScale="1">
        <p:scale>
          <a:sx n="173" d="100"/>
          <a:sy n="173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6286315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59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6499083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55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84" y="5036881"/>
            <a:ext cx="839013" cy="5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FCC9D13D-D970-0A82-3267-ECBFA94C6CEB}"/>
              </a:ext>
            </a:extLst>
          </p:cNvPr>
          <p:cNvSpPr/>
          <p:nvPr/>
        </p:nvSpPr>
        <p:spPr>
          <a:xfrm>
            <a:off x="2481671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310A9D-54E0-0B9A-FBD7-BEF97C5BA7C7}"/>
              </a:ext>
            </a:extLst>
          </p:cNvPr>
          <p:cNvSpPr/>
          <p:nvPr/>
        </p:nvSpPr>
        <p:spPr>
          <a:xfrm>
            <a:off x="564187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125C63-B2CA-C960-0160-01F98FC4FCCE}"/>
              </a:ext>
            </a:extLst>
          </p:cNvPr>
          <p:cNvSpPr/>
          <p:nvPr/>
        </p:nvSpPr>
        <p:spPr>
          <a:xfrm>
            <a:off x="4417402" y="1693551"/>
            <a:ext cx="1546076" cy="1470350"/>
          </a:xfrm>
          <a:prstGeom prst="rect">
            <a:avLst/>
          </a:prstGeom>
          <a:solidFill>
            <a:srgbClr val="00E467">
              <a:alpha val="23137"/>
            </a:srgbClr>
          </a:solidFill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Signalisation droite 1">
            <a:extLst>
              <a:ext uri="{FF2B5EF4-FFF2-40B4-BE49-F238E27FC236}">
                <a16:creationId xmlns:a16="http://schemas.microsoft.com/office/drawing/2014/main" id="{6F32F26A-9126-65A0-1CFE-B5F4AEEB056E}"/>
              </a:ext>
            </a:extLst>
          </p:cNvPr>
          <p:cNvSpPr/>
          <p:nvPr/>
        </p:nvSpPr>
        <p:spPr>
          <a:xfrm>
            <a:off x="515245" y="3359878"/>
            <a:ext cx="6236537" cy="126778"/>
          </a:xfrm>
          <a:prstGeom prst="homePlate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5DAE1-4B97-A137-452B-0328D1FB0C8E}"/>
              </a:ext>
            </a:extLst>
          </p:cNvPr>
          <p:cNvSpPr txBox="1"/>
          <p:nvPr/>
        </p:nvSpPr>
        <p:spPr>
          <a:xfrm>
            <a:off x="6710160" y="3190938"/>
            <a:ext cx="97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Generation time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51C5F-41BC-1079-237A-5D00E852152B}"/>
              </a:ext>
            </a:extLst>
          </p:cNvPr>
          <p:cNvSpPr txBox="1"/>
          <p:nvPr/>
        </p:nvSpPr>
        <p:spPr>
          <a:xfrm>
            <a:off x="407721" y="1000504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00D461">
                  <a:tint val="66000"/>
                  <a:satMod val="160000"/>
                </a:srgbClr>
              </a:gs>
              <a:gs pos="42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Regular full backups strategy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227FCB-3D68-F008-631E-4E3D790F00E1}"/>
              </a:ext>
            </a:extLst>
          </p:cNvPr>
          <p:cNvSpPr txBox="1"/>
          <p:nvPr/>
        </p:nvSpPr>
        <p:spPr>
          <a:xfrm>
            <a:off x="407721" y="5270637"/>
            <a:ext cx="10914940" cy="338554"/>
          </a:xfrm>
          <a:prstGeom prst="rect">
            <a:avLst/>
          </a:prstGeom>
          <a:gradFill flip="none" rotWithShape="1">
            <a:gsLst>
              <a:gs pos="0">
                <a:srgbClr val="8AFAA1"/>
              </a:gs>
              <a:gs pos="44000">
                <a:schemeClr val="bg1"/>
              </a:gs>
            </a:gsLst>
            <a:lin ang="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fr-FR" sz="1600">
                <a:latin typeface="Avenir Book" panose="02000503020000020003" pitchFamily="2" charset="0"/>
              </a:rPr>
              <a:t>Live tracking strategy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C2A41F-DB57-953D-1FFA-7C6EBABC2E11}"/>
              </a:ext>
            </a:extLst>
          </p:cNvPr>
          <p:cNvSpPr/>
          <p:nvPr/>
        </p:nvSpPr>
        <p:spPr>
          <a:xfrm>
            <a:off x="60915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15283-2534-EA43-D8D5-F513E3854131}"/>
              </a:ext>
            </a:extLst>
          </p:cNvPr>
          <p:cNvSpPr/>
          <p:nvPr/>
        </p:nvSpPr>
        <p:spPr>
          <a:xfrm>
            <a:off x="60915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FA3BAD-1152-23B2-D066-F2CC8C7670FE}"/>
              </a:ext>
            </a:extLst>
          </p:cNvPr>
          <p:cNvSpPr/>
          <p:nvPr/>
        </p:nvSpPr>
        <p:spPr>
          <a:xfrm>
            <a:off x="609151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2A9B8D-A125-6094-74DF-878273941D4F}"/>
              </a:ext>
            </a:extLst>
          </p:cNvPr>
          <p:cNvSpPr/>
          <p:nvPr/>
        </p:nvSpPr>
        <p:spPr>
          <a:xfrm>
            <a:off x="60915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36A416-FE40-A310-14E3-2E0B31108C43}"/>
              </a:ext>
            </a:extLst>
          </p:cNvPr>
          <p:cNvSpPr/>
          <p:nvPr/>
        </p:nvSpPr>
        <p:spPr>
          <a:xfrm>
            <a:off x="60915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D0C84B4-DCAE-63E9-EE07-CBD7D62FA0E4}"/>
              </a:ext>
            </a:extLst>
          </p:cNvPr>
          <p:cNvSpPr/>
          <p:nvPr/>
        </p:nvSpPr>
        <p:spPr>
          <a:xfrm>
            <a:off x="92209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156B6AF-5BE6-282C-D160-3C86C99E10F7}"/>
              </a:ext>
            </a:extLst>
          </p:cNvPr>
          <p:cNvSpPr/>
          <p:nvPr/>
        </p:nvSpPr>
        <p:spPr>
          <a:xfrm>
            <a:off x="922096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67FEA2-E90E-9986-F136-553B187454B2}"/>
              </a:ext>
            </a:extLst>
          </p:cNvPr>
          <p:cNvSpPr/>
          <p:nvPr/>
        </p:nvSpPr>
        <p:spPr>
          <a:xfrm>
            <a:off x="92209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B7F58FE-B434-01EE-9241-3BB59AD4C171}"/>
              </a:ext>
            </a:extLst>
          </p:cNvPr>
          <p:cNvSpPr/>
          <p:nvPr/>
        </p:nvSpPr>
        <p:spPr>
          <a:xfrm>
            <a:off x="92209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78ED28D-141B-AA89-77C6-9BB9015835AC}"/>
              </a:ext>
            </a:extLst>
          </p:cNvPr>
          <p:cNvSpPr/>
          <p:nvPr/>
        </p:nvSpPr>
        <p:spPr>
          <a:xfrm>
            <a:off x="92209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A60B029-BB3A-C72B-2E7B-DF563C17F545}"/>
              </a:ext>
            </a:extLst>
          </p:cNvPr>
          <p:cNvSpPr/>
          <p:nvPr/>
        </p:nvSpPr>
        <p:spPr>
          <a:xfrm>
            <a:off x="123504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FC10AC-4A6C-9AD8-F140-2B517F2FA7F6}"/>
              </a:ext>
            </a:extLst>
          </p:cNvPr>
          <p:cNvSpPr/>
          <p:nvPr/>
        </p:nvSpPr>
        <p:spPr>
          <a:xfrm>
            <a:off x="123504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B7CDD-63E1-6DDA-C6D4-A749E7B91E4B}"/>
              </a:ext>
            </a:extLst>
          </p:cNvPr>
          <p:cNvSpPr/>
          <p:nvPr/>
        </p:nvSpPr>
        <p:spPr>
          <a:xfrm>
            <a:off x="123503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EABCDB3-10A1-B46B-84FC-D99C12AFD316}"/>
              </a:ext>
            </a:extLst>
          </p:cNvPr>
          <p:cNvSpPr/>
          <p:nvPr/>
        </p:nvSpPr>
        <p:spPr>
          <a:xfrm>
            <a:off x="123503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7F41BC-981D-CAF9-F924-0F4BE3B60B67}"/>
              </a:ext>
            </a:extLst>
          </p:cNvPr>
          <p:cNvSpPr/>
          <p:nvPr/>
        </p:nvSpPr>
        <p:spPr>
          <a:xfrm>
            <a:off x="123503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9D89ED5-F5A7-4A75-98B4-127F9D104EB0}"/>
              </a:ext>
            </a:extLst>
          </p:cNvPr>
          <p:cNvSpPr/>
          <p:nvPr/>
        </p:nvSpPr>
        <p:spPr>
          <a:xfrm>
            <a:off x="154798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2360184-17B2-742B-E2B2-22370B976151}"/>
              </a:ext>
            </a:extLst>
          </p:cNvPr>
          <p:cNvSpPr/>
          <p:nvPr/>
        </p:nvSpPr>
        <p:spPr>
          <a:xfrm>
            <a:off x="154798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C7C91F4-D074-B73A-1445-31404D600564}"/>
              </a:ext>
            </a:extLst>
          </p:cNvPr>
          <p:cNvSpPr/>
          <p:nvPr/>
        </p:nvSpPr>
        <p:spPr>
          <a:xfrm>
            <a:off x="154798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192C5F-8454-F012-0980-964F7F870349}"/>
              </a:ext>
            </a:extLst>
          </p:cNvPr>
          <p:cNvSpPr/>
          <p:nvPr/>
        </p:nvSpPr>
        <p:spPr>
          <a:xfrm>
            <a:off x="154798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F1F6538-ECBB-6E9D-90A4-5D0B8BD6FDC0}"/>
              </a:ext>
            </a:extLst>
          </p:cNvPr>
          <p:cNvSpPr/>
          <p:nvPr/>
        </p:nvSpPr>
        <p:spPr>
          <a:xfrm>
            <a:off x="154798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A3B785-28C8-31FF-C975-0909A6E344BE}"/>
              </a:ext>
            </a:extLst>
          </p:cNvPr>
          <p:cNvSpPr/>
          <p:nvPr/>
        </p:nvSpPr>
        <p:spPr>
          <a:xfrm>
            <a:off x="186092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8DB3BAD-C00C-5BC8-8E05-E87A7BC88277}"/>
              </a:ext>
            </a:extLst>
          </p:cNvPr>
          <p:cNvSpPr/>
          <p:nvPr/>
        </p:nvSpPr>
        <p:spPr>
          <a:xfrm>
            <a:off x="186092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53B222F-CE1B-9D6C-B149-B122E7AC1ACA}"/>
              </a:ext>
            </a:extLst>
          </p:cNvPr>
          <p:cNvSpPr/>
          <p:nvPr/>
        </p:nvSpPr>
        <p:spPr>
          <a:xfrm>
            <a:off x="1860927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7B99C26-A3DE-D5FE-A717-CFB605A5ECEE}"/>
              </a:ext>
            </a:extLst>
          </p:cNvPr>
          <p:cNvSpPr/>
          <p:nvPr/>
        </p:nvSpPr>
        <p:spPr>
          <a:xfrm>
            <a:off x="186092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4D2200A-4D6E-78C1-E261-A3223A362465}"/>
              </a:ext>
            </a:extLst>
          </p:cNvPr>
          <p:cNvSpPr/>
          <p:nvPr/>
        </p:nvSpPr>
        <p:spPr>
          <a:xfrm>
            <a:off x="186092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61C85DD-2CE7-AFF9-B2B8-00DF978FCF8E}"/>
              </a:ext>
            </a:extLst>
          </p:cNvPr>
          <p:cNvSpPr/>
          <p:nvPr/>
        </p:nvSpPr>
        <p:spPr>
          <a:xfrm>
            <a:off x="2538718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1E0B0F0-63E5-2B42-5A3A-E82D81224B81}"/>
              </a:ext>
            </a:extLst>
          </p:cNvPr>
          <p:cNvSpPr/>
          <p:nvPr/>
        </p:nvSpPr>
        <p:spPr>
          <a:xfrm>
            <a:off x="2538718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EE2883-25DE-2FD2-9011-062CB8F13424}"/>
              </a:ext>
            </a:extLst>
          </p:cNvPr>
          <p:cNvSpPr/>
          <p:nvPr/>
        </p:nvSpPr>
        <p:spPr>
          <a:xfrm>
            <a:off x="253871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ACCF68A-ABED-5386-6EA2-FB3DD08CB4A0}"/>
              </a:ext>
            </a:extLst>
          </p:cNvPr>
          <p:cNvSpPr/>
          <p:nvPr/>
        </p:nvSpPr>
        <p:spPr>
          <a:xfrm>
            <a:off x="2538717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003767C-B107-AF66-0EE4-F111EEDA28C7}"/>
              </a:ext>
            </a:extLst>
          </p:cNvPr>
          <p:cNvSpPr/>
          <p:nvPr/>
        </p:nvSpPr>
        <p:spPr>
          <a:xfrm>
            <a:off x="253871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1D2638D-9445-F3E4-88A9-BE68CC2FE194}"/>
              </a:ext>
            </a:extLst>
          </p:cNvPr>
          <p:cNvSpPr/>
          <p:nvPr/>
        </p:nvSpPr>
        <p:spPr>
          <a:xfrm>
            <a:off x="285166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548AF4E-4291-50FF-CB81-04A0A86DD03D}"/>
              </a:ext>
            </a:extLst>
          </p:cNvPr>
          <p:cNvSpPr/>
          <p:nvPr/>
        </p:nvSpPr>
        <p:spPr>
          <a:xfrm>
            <a:off x="2851662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AA464EB-5E32-70E4-5511-47EFBAA041AA}"/>
              </a:ext>
            </a:extLst>
          </p:cNvPr>
          <p:cNvSpPr/>
          <p:nvPr/>
        </p:nvSpPr>
        <p:spPr>
          <a:xfrm>
            <a:off x="285166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3568299-2853-BBAB-68BB-15495B2D0992}"/>
              </a:ext>
            </a:extLst>
          </p:cNvPr>
          <p:cNvSpPr/>
          <p:nvPr/>
        </p:nvSpPr>
        <p:spPr>
          <a:xfrm>
            <a:off x="2851661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52F3225-CA96-F1BD-6D7F-F5792E9E40C6}"/>
              </a:ext>
            </a:extLst>
          </p:cNvPr>
          <p:cNvSpPr/>
          <p:nvPr/>
        </p:nvSpPr>
        <p:spPr>
          <a:xfrm>
            <a:off x="285166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825F190-A128-D026-1128-AF0B2B972B23}"/>
              </a:ext>
            </a:extLst>
          </p:cNvPr>
          <p:cNvSpPr/>
          <p:nvPr/>
        </p:nvSpPr>
        <p:spPr>
          <a:xfrm>
            <a:off x="3164606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8B46386-0203-37CD-E52E-30640EF899E4}"/>
              </a:ext>
            </a:extLst>
          </p:cNvPr>
          <p:cNvSpPr/>
          <p:nvPr/>
        </p:nvSpPr>
        <p:spPr>
          <a:xfrm>
            <a:off x="316460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8D239B-13E2-3E4B-D6A5-9AC7FEEE64CE}"/>
              </a:ext>
            </a:extLst>
          </p:cNvPr>
          <p:cNvSpPr/>
          <p:nvPr/>
        </p:nvSpPr>
        <p:spPr>
          <a:xfrm>
            <a:off x="3164605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3846E1-63DC-158C-0EC0-B006665D5EEA}"/>
              </a:ext>
            </a:extLst>
          </p:cNvPr>
          <p:cNvSpPr/>
          <p:nvPr/>
        </p:nvSpPr>
        <p:spPr>
          <a:xfrm>
            <a:off x="3164605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AE7BACA-36E2-2482-EB16-D00B67467420}"/>
              </a:ext>
            </a:extLst>
          </p:cNvPr>
          <p:cNvSpPr/>
          <p:nvPr/>
        </p:nvSpPr>
        <p:spPr>
          <a:xfrm>
            <a:off x="3164605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9D3A664-2FBD-DC31-6A8C-E9D7DE30BBBD}"/>
              </a:ext>
            </a:extLst>
          </p:cNvPr>
          <p:cNvSpPr/>
          <p:nvPr/>
        </p:nvSpPr>
        <p:spPr>
          <a:xfrm>
            <a:off x="347755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FD95061-229F-90D5-8BE7-FC8699E93D95}"/>
              </a:ext>
            </a:extLst>
          </p:cNvPr>
          <p:cNvSpPr/>
          <p:nvPr/>
        </p:nvSpPr>
        <p:spPr>
          <a:xfrm>
            <a:off x="3477550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89F13AA-9E25-145C-219B-48713F325DE4}"/>
              </a:ext>
            </a:extLst>
          </p:cNvPr>
          <p:cNvSpPr/>
          <p:nvPr/>
        </p:nvSpPr>
        <p:spPr>
          <a:xfrm>
            <a:off x="3477549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9344E3C-D562-0523-F877-14D21B4E0F45}"/>
              </a:ext>
            </a:extLst>
          </p:cNvPr>
          <p:cNvSpPr/>
          <p:nvPr/>
        </p:nvSpPr>
        <p:spPr>
          <a:xfrm>
            <a:off x="347754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7987E16-F2BD-EF58-CE82-89B80E35F43B}"/>
              </a:ext>
            </a:extLst>
          </p:cNvPr>
          <p:cNvSpPr/>
          <p:nvPr/>
        </p:nvSpPr>
        <p:spPr>
          <a:xfrm>
            <a:off x="347754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CDA87D-D248-2F47-57D8-18B2D64F9141}"/>
              </a:ext>
            </a:extLst>
          </p:cNvPr>
          <p:cNvSpPr/>
          <p:nvPr/>
        </p:nvSpPr>
        <p:spPr>
          <a:xfrm>
            <a:off x="379049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A1681C0-8973-460A-EF7D-679CEDABCC49}"/>
              </a:ext>
            </a:extLst>
          </p:cNvPr>
          <p:cNvSpPr/>
          <p:nvPr/>
        </p:nvSpPr>
        <p:spPr>
          <a:xfrm>
            <a:off x="3790494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7F16DF1-C473-2B2F-E405-3F93D0550F94}"/>
              </a:ext>
            </a:extLst>
          </p:cNvPr>
          <p:cNvSpPr/>
          <p:nvPr/>
        </p:nvSpPr>
        <p:spPr>
          <a:xfrm>
            <a:off x="3790493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83E2662-76AB-B58E-B79C-AAEFAB84816E}"/>
              </a:ext>
            </a:extLst>
          </p:cNvPr>
          <p:cNvSpPr/>
          <p:nvPr/>
        </p:nvSpPr>
        <p:spPr>
          <a:xfrm>
            <a:off x="379049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7850ECC-EBC1-996B-47CB-A9D424261753}"/>
              </a:ext>
            </a:extLst>
          </p:cNvPr>
          <p:cNvSpPr/>
          <p:nvPr/>
        </p:nvSpPr>
        <p:spPr>
          <a:xfrm>
            <a:off x="379049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8263920-66F4-048F-226F-9DA79B6773C9}"/>
              </a:ext>
            </a:extLst>
          </p:cNvPr>
          <p:cNvSpPr/>
          <p:nvPr/>
        </p:nvSpPr>
        <p:spPr>
          <a:xfrm>
            <a:off x="4474570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CBDD53-D91D-3863-B804-B3B89504101E}"/>
              </a:ext>
            </a:extLst>
          </p:cNvPr>
          <p:cNvSpPr/>
          <p:nvPr/>
        </p:nvSpPr>
        <p:spPr>
          <a:xfrm>
            <a:off x="4474570" y="2048585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49B07E9-7710-6D6E-DC7F-E8DB8796BC4F}"/>
              </a:ext>
            </a:extLst>
          </p:cNvPr>
          <p:cNvSpPr/>
          <p:nvPr/>
        </p:nvSpPr>
        <p:spPr>
          <a:xfrm>
            <a:off x="4474569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9187C95-CB00-CC25-2707-140A24EB2A1C}"/>
              </a:ext>
            </a:extLst>
          </p:cNvPr>
          <p:cNvSpPr/>
          <p:nvPr/>
        </p:nvSpPr>
        <p:spPr>
          <a:xfrm>
            <a:off x="4474569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13ACA2C-BA28-2F9C-995A-0578B6A7E638}"/>
              </a:ext>
            </a:extLst>
          </p:cNvPr>
          <p:cNvSpPr/>
          <p:nvPr/>
        </p:nvSpPr>
        <p:spPr>
          <a:xfrm>
            <a:off x="4474569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A06F8B2-AD01-B2BD-E7B8-E1E05DE8D78E}"/>
              </a:ext>
            </a:extLst>
          </p:cNvPr>
          <p:cNvSpPr/>
          <p:nvPr/>
        </p:nvSpPr>
        <p:spPr>
          <a:xfrm>
            <a:off x="4787514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3EFAB01-86A5-EF57-CAF1-54749319CD90}"/>
              </a:ext>
            </a:extLst>
          </p:cNvPr>
          <p:cNvSpPr/>
          <p:nvPr/>
        </p:nvSpPr>
        <p:spPr>
          <a:xfrm>
            <a:off x="4787514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EFC4FF5-1886-381A-03AB-2BB5BD053E26}"/>
              </a:ext>
            </a:extLst>
          </p:cNvPr>
          <p:cNvSpPr/>
          <p:nvPr/>
        </p:nvSpPr>
        <p:spPr>
          <a:xfrm>
            <a:off x="4787513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2236DB6-D836-FFDB-3DBC-8E5F2F22CCFC}"/>
              </a:ext>
            </a:extLst>
          </p:cNvPr>
          <p:cNvSpPr/>
          <p:nvPr/>
        </p:nvSpPr>
        <p:spPr>
          <a:xfrm>
            <a:off x="4787513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6C79C421-3F2E-8A52-3EC7-0E59CA726C22}"/>
              </a:ext>
            </a:extLst>
          </p:cNvPr>
          <p:cNvSpPr/>
          <p:nvPr/>
        </p:nvSpPr>
        <p:spPr>
          <a:xfrm>
            <a:off x="4787513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D9E6401-2D86-DE82-CFFA-9449CE086C92}"/>
              </a:ext>
            </a:extLst>
          </p:cNvPr>
          <p:cNvSpPr/>
          <p:nvPr/>
        </p:nvSpPr>
        <p:spPr>
          <a:xfrm>
            <a:off x="5100458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E040927-CE6F-FC45-3459-6E4BE314EA15}"/>
              </a:ext>
            </a:extLst>
          </p:cNvPr>
          <p:cNvSpPr/>
          <p:nvPr/>
        </p:nvSpPr>
        <p:spPr>
          <a:xfrm>
            <a:off x="5100458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39B6BD2E-8C1D-3C4A-5B8F-052FAE3CBD33}"/>
              </a:ext>
            </a:extLst>
          </p:cNvPr>
          <p:cNvSpPr/>
          <p:nvPr/>
        </p:nvSpPr>
        <p:spPr>
          <a:xfrm>
            <a:off x="5100457" y="2353509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B6A703A-2D5E-0FC3-A0D4-E514827C5B9B}"/>
              </a:ext>
            </a:extLst>
          </p:cNvPr>
          <p:cNvSpPr/>
          <p:nvPr/>
        </p:nvSpPr>
        <p:spPr>
          <a:xfrm>
            <a:off x="5100457" y="2658433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53EE1D8-395A-F89E-3EB4-5775FCF9A81E}"/>
              </a:ext>
            </a:extLst>
          </p:cNvPr>
          <p:cNvSpPr/>
          <p:nvPr/>
        </p:nvSpPr>
        <p:spPr>
          <a:xfrm>
            <a:off x="5100457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44DB245-A339-D797-0AC8-3BF51391FB30}"/>
              </a:ext>
            </a:extLst>
          </p:cNvPr>
          <p:cNvSpPr/>
          <p:nvPr/>
        </p:nvSpPr>
        <p:spPr>
          <a:xfrm>
            <a:off x="5413402" y="1743661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2F5D894-2535-B6FE-1790-A628E9FA77E9}"/>
              </a:ext>
            </a:extLst>
          </p:cNvPr>
          <p:cNvSpPr/>
          <p:nvPr/>
        </p:nvSpPr>
        <p:spPr>
          <a:xfrm>
            <a:off x="5413402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73A685D4-5B9F-28B8-B8B9-DE74F90738CB}"/>
              </a:ext>
            </a:extLst>
          </p:cNvPr>
          <p:cNvSpPr/>
          <p:nvPr/>
        </p:nvSpPr>
        <p:spPr>
          <a:xfrm>
            <a:off x="5413401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E1D12CB-9F61-1F91-4915-5EAE116DD328}"/>
              </a:ext>
            </a:extLst>
          </p:cNvPr>
          <p:cNvSpPr/>
          <p:nvPr/>
        </p:nvSpPr>
        <p:spPr>
          <a:xfrm>
            <a:off x="5413401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E88FF63-59F4-C92B-A542-B6D74D7D63DC}"/>
              </a:ext>
            </a:extLst>
          </p:cNvPr>
          <p:cNvSpPr/>
          <p:nvPr/>
        </p:nvSpPr>
        <p:spPr>
          <a:xfrm>
            <a:off x="5413401" y="2963357"/>
            <a:ext cx="160543" cy="160543"/>
          </a:xfrm>
          <a:prstGeom prst="ellipse">
            <a:avLst/>
          </a:prstGeom>
          <a:solidFill>
            <a:srgbClr val="00D46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CC5794C-8D02-5E63-42D4-2D9F30241BDB}"/>
              </a:ext>
            </a:extLst>
          </p:cNvPr>
          <p:cNvSpPr/>
          <p:nvPr/>
        </p:nvSpPr>
        <p:spPr>
          <a:xfrm>
            <a:off x="5726346" y="1743661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02109FD-57B3-89D2-C49B-61E8F6B2C705}"/>
              </a:ext>
            </a:extLst>
          </p:cNvPr>
          <p:cNvSpPr/>
          <p:nvPr/>
        </p:nvSpPr>
        <p:spPr>
          <a:xfrm>
            <a:off x="5726346" y="2048585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D0435D2-5F4E-68CE-9489-05FB41AFBC8D}"/>
              </a:ext>
            </a:extLst>
          </p:cNvPr>
          <p:cNvSpPr/>
          <p:nvPr/>
        </p:nvSpPr>
        <p:spPr>
          <a:xfrm>
            <a:off x="5726345" y="2353509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1B345961-F38D-FA01-0AE6-C99F5DDFCF5A}"/>
              </a:ext>
            </a:extLst>
          </p:cNvPr>
          <p:cNvSpPr/>
          <p:nvPr/>
        </p:nvSpPr>
        <p:spPr>
          <a:xfrm>
            <a:off x="5726345" y="2658433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E4F9337-218C-73EE-72E0-2228666AC6BA}"/>
              </a:ext>
            </a:extLst>
          </p:cNvPr>
          <p:cNvSpPr/>
          <p:nvPr/>
        </p:nvSpPr>
        <p:spPr>
          <a:xfrm>
            <a:off x="5726345" y="2963357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D1A20F5-1B13-FEAD-5DEF-2B66005F2CE4}"/>
              </a:ext>
            </a:extLst>
          </p:cNvPr>
          <p:cNvSpPr txBox="1"/>
          <p:nvPr/>
        </p:nvSpPr>
        <p:spPr>
          <a:xfrm>
            <a:off x="743038" y="141638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1</a:t>
            </a:r>
          </a:p>
        </p:txBody>
      </p:sp>
      <p:sp>
        <p:nvSpPr>
          <p:cNvPr id="103" name="Flèche vers le haut 102">
            <a:extLst>
              <a:ext uri="{FF2B5EF4-FFF2-40B4-BE49-F238E27FC236}">
                <a16:creationId xmlns:a16="http://schemas.microsoft.com/office/drawing/2014/main" id="{6D00B5B3-077B-9449-3FC4-C416CE16E189}"/>
              </a:ext>
            </a:extLst>
          </p:cNvPr>
          <p:cNvSpPr/>
          <p:nvPr/>
        </p:nvSpPr>
        <p:spPr>
          <a:xfrm>
            <a:off x="2013990" y="3163901"/>
            <a:ext cx="185505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 vers le haut 103">
            <a:extLst>
              <a:ext uri="{FF2B5EF4-FFF2-40B4-BE49-F238E27FC236}">
                <a16:creationId xmlns:a16="http://schemas.microsoft.com/office/drawing/2014/main" id="{9B6A4FC8-C6CD-F8EB-D4E7-2670631DB4EE}"/>
              </a:ext>
            </a:extLst>
          </p:cNvPr>
          <p:cNvSpPr/>
          <p:nvPr/>
        </p:nvSpPr>
        <p:spPr>
          <a:xfrm>
            <a:off x="3926977" y="3163901"/>
            <a:ext cx="192083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e haut 104">
            <a:extLst>
              <a:ext uri="{FF2B5EF4-FFF2-40B4-BE49-F238E27FC236}">
                <a16:creationId xmlns:a16="http://schemas.microsoft.com/office/drawing/2014/main" id="{587F1503-5A9D-2F94-B289-B6634770B76F}"/>
              </a:ext>
            </a:extLst>
          </p:cNvPr>
          <p:cNvSpPr/>
          <p:nvPr/>
        </p:nvSpPr>
        <p:spPr>
          <a:xfrm>
            <a:off x="5867205" y="3163901"/>
            <a:ext cx="187586" cy="195976"/>
          </a:xfrm>
          <a:prstGeom prst="upArrow">
            <a:avLst/>
          </a:prstGeom>
          <a:solidFill>
            <a:srgbClr val="3D7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7813CFE-CBE9-5120-7731-DD9853F09975}"/>
              </a:ext>
            </a:extLst>
          </p:cNvPr>
          <p:cNvSpPr txBox="1"/>
          <p:nvPr/>
        </p:nvSpPr>
        <p:spPr>
          <a:xfrm>
            <a:off x="1790666" y="3101488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0127172-BF7C-AB13-21D9-0E4D35601B4D}"/>
              </a:ext>
            </a:extLst>
          </p:cNvPr>
          <p:cNvSpPr txBox="1"/>
          <p:nvPr/>
        </p:nvSpPr>
        <p:spPr>
          <a:xfrm>
            <a:off x="3701583" y="3101487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6EEF2FC-C704-F665-0D29-8F26D391F82A}"/>
              </a:ext>
            </a:extLst>
          </p:cNvPr>
          <p:cNvSpPr txBox="1"/>
          <p:nvPr/>
        </p:nvSpPr>
        <p:spPr>
          <a:xfrm>
            <a:off x="5645962" y="309882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t</a:t>
            </a:r>
            <a:r>
              <a:rPr lang="fr-FR" sz="1400" baseline="-2500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B7CD79A-E15F-2AEE-F678-0F199EEC8B96}"/>
              </a:ext>
            </a:extLst>
          </p:cNvPr>
          <p:cNvSpPr txBox="1"/>
          <p:nvPr/>
        </p:nvSpPr>
        <p:spPr>
          <a:xfrm>
            <a:off x="6048612" y="2175469"/>
            <a:ext cx="163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Recover lineages</a:t>
            </a:r>
          </a:p>
          <a:p>
            <a:r>
              <a:rPr lang="fr-FR" sz="1400">
                <a:latin typeface="Avenir Book" panose="02000503020000020003" pitchFamily="2" charset="0"/>
              </a:rPr>
              <a:t>in post-treatment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E32214A5-0849-4633-EC05-FEAA7559B96E}"/>
              </a:ext>
            </a:extLst>
          </p:cNvPr>
          <p:cNvCxnSpPr>
            <a:cxnSpLocks/>
            <a:stCxn id="87" idx="7"/>
            <a:endCxn id="91" idx="2"/>
          </p:cNvCxnSpPr>
          <p:nvPr/>
        </p:nvCxnSpPr>
        <p:spPr>
          <a:xfrm flipV="1">
            <a:off x="5550434" y="1823933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B306339-3DE5-CFAF-7106-0C8770EC781C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5573945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607207F9-F651-9BC4-705D-E69CBDDBDB37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5573944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6FC36CAB-152A-85F2-2FAD-831266C2ABD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5573944" y="2738705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CC974B8F-2498-7F00-854F-CCC10B034A1F}"/>
              </a:ext>
            </a:extLst>
          </p:cNvPr>
          <p:cNvCxnSpPr>
            <a:cxnSpLocks/>
            <a:stCxn id="89" idx="5"/>
            <a:endCxn id="95" idx="2"/>
          </p:cNvCxnSpPr>
          <p:nvPr/>
        </p:nvCxnSpPr>
        <p:spPr>
          <a:xfrm>
            <a:off x="5550433" y="2795465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055A68DB-6845-E60E-8070-FAC0534A3549}"/>
              </a:ext>
            </a:extLst>
          </p:cNvPr>
          <p:cNvCxnSpPr>
            <a:cxnSpLocks/>
            <a:stCxn id="82" idx="5"/>
            <a:endCxn id="89" idx="1"/>
          </p:cNvCxnSpPr>
          <p:nvPr/>
        </p:nvCxnSpPr>
        <p:spPr>
          <a:xfrm>
            <a:off x="5237490" y="2185617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78E5184-8081-DEA8-996D-5AB2D2A87762}"/>
              </a:ext>
            </a:extLst>
          </p:cNvPr>
          <p:cNvCxnSpPr>
            <a:cxnSpLocks/>
            <a:stCxn id="82" idx="6"/>
            <a:endCxn id="88" idx="1"/>
          </p:cNvCxnSpPr>
          <p:nvPr/>
        </p:nvCxnSpPr>
        <p:spPr>
          <a:xfrm>
            <a:off x="5261001" y="2128857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B71B4D6-B8B0-46A5-D3AB-C48678DB7802}"/>
              </a:ext>
            </a:extLst>
          </p:cNvPr>
          <p:cNvCxnSpPr>
            <a:cxnSpLocks/>
            <a:stCxn id="81" idx="5"/>
            <a:endCxn id="87" idx="1"/>
          </p:cNvCxnSpPr>
          <p:nvPr/>
        </p:nvCxnSpPr>
        <p:spPr>
          <a:xfrm>
            <a:off x="5237490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04BD9B98-A8AD-DC90-9A38-871BDF6886E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4948057" y="2128857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C91F998-7D59-F5F6-39CF-10C15F50CEC3}"/>
              </a:ext>
            </a:extLst>
          </p:cNvPr>
          <p:cNvCxnSpPr>
            <a:cxnSpLocks/>
            <a:stCxn id="77" idx="7"/>
            <a:endCxn id="81" idx="3"/>
          </p:cNvCxnSpPr>
          <p:nvPr/>
        </p:nvCxnSpPr>
        <p:spPr>
          <a:xfrm flipV="1">
            <a:off x="4924546" y="1880693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B69EB9F-153F-8EF3-109E-C32E6029C6D9}"/>
              </a:ext>
            </a:extLst>
          </p:cNvPr>
          <p:cNvCxnSpPr>
            <a:cxnSpLocks/>
            <a:stCxn id="73" idx="7"/>
            <a:endCxn id="77" idx="3"/>
          </p:cNvCxnSpPr>
          <p:nvPr/>
        </p:nvCxnSpPr>
        <p:spPr>
          <a:xfrm flipV="1">
            <a:off x="4611601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C8C5087D-93B8-F43C-4E4D-FE930618C71B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951036" y="2433781"/>
            <a:ext cx="52353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C1DAC0C7-266A-DFF3-7854-0D79DA058CCC}"/>
              </a:ext>
            </a:extLst>
          </p:cNvPr>
          <p:cNvCxnSpPr>
            <a:cxnSpLocks/>
            <a:stCxn id="62" idx="5"/>
            <a:endCxn id="68" idx="1"/>
          </p:cNvCxnSpPr>
          <p:nvPr/>
        </p:nvCxnSpPr>
        <p:spPr>
          <a:xfrm>
            <a:off x="361458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9B666D9-884C-4D02-3CBB-4E291DAC7027}"/>
              </a:ext>
            </a:extLst>
          </p:cNvPr>
          <p:cNvCxnSpPr>
            <a:cxnSpLocks/>
          </p:cNvCxnSpPr>
          <p:nvPr/>
        </p:nvCxnSpPr>
        <p:spPr>
          <a:xfrm>
            <a:off x="3332308" y="2128856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6D3CECAB-E31A-1B5A-F01F-C9BC0C4AE2B4}"/>
              </a:ext>
            </a:extLst>
          </p:cNvPr>
          <p:cNvCxnSpPr>
            <a:cxnSpLocks/>
            <a:stCxn id="53" idx="7"/>
            <a:endCxn id="57" idx="3"/>
          </p:cNvCxnSpPr>
          <p:nvPr/>
        </p:nvCxnSpPr>
        <p:spPr>
          <a:xfrm flipV="1">
            <a:off x="2988693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2D79DA-BBCA-8B47-2A69-88C1EAF88900}"/>
              </a:ext>
            </a:extLst>
          </p:cNvPr>
          <p:cNvCxnSpPr>
            <a:cxnSpLocks/>
            <a:stCxn id="49" idx="7"/>
            <a:endCxn id="53" idx="3"/>
          </p:cNvCxnSpPr>
          <p:nvPr/>
        </p:nvCxnSpPr>
        <p:spPr>
          <a:xfrm flipV="1">
            <a:off x="2675749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7CC9DCB3-1797-6977-231D-A77D093AD35B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2021470" y="2433781"/>
            <a:ext cx="517247" cy="304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FD005080-313C-903F-3018-B71D8A694D97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1708526" y="2433781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38E82239-4F8A-D90C-BE6B-C7B15A15488A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1372072" y="2185617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2EA16B95-93E8-89EB-7B4D-BA5368C32383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1059127" y="2185617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145B3D36-F7D1-BA85-10A7-8CB6C96EBC93}"/>
              </a:ext>
            </a:extLst>
          </p:cNvPr>
          <p:cNvCxnSpPr>
            <a:cxnSpLocks/>
            <a:stCxn id="12" idx="7"/>
            <a:endCxn id="21" idx="3"/>
          </p:cNvCxnSpPr>
          <p:nvPr/>
        </p:nvCxnSpPr>
        <p:spPr>
          <a:xfrm flipV="1">
            <a:off x="746183" y="2490541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 176">
            <a:extLst>
              <a:ext uri="{FF2B5EF4-FFF2-40B4-BE49-F238E27FC236}">
                <a16:creationId xmlns:a16="http://schemas.microsoft.com/office/drawing/2014/main" id="{5BFD93E2-0ACE-EBC3-9824-442A7A2D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3" y="1431889"/>
            <a:ext cx="230085" cy="217381"/>
          </a:xfrm>
          <a:prstGeom prst="rect">
            <a:avLst/>
          </a:prstGeom>
        </p:spPr>
      </p:pic>
      <p:sp>
        <p:nvSpPr>
          <p:cNvPr id="178" name="ZoneTexte 177">
            <a:extLst>
              <a:ext uri="{FF2B5EF4-FFF2-40B4-BE49-F238E27FC236}">
                <a16:creationId xmlns:a16="http://schemas.microsoft.com/office/drawing/2014/main" id="{7142D285-EB55-8120-714F-8BFA1046A3D7}"/>
              </a:ext>
            </a:extLst>
          </p:cNvPr>
          <p:cNvSpPr txBox="1"/>
          <p:nvPr/>
        </p:nvSpPr>
        <p:spPr>
          <a:xfrm>
            <a:off x="2659695" y="1417846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2</a:t>
            </a:r>
          </a:p>
        </p:txBody>
      </p:sp>
      <p:pic>
        <p:nvPicPr>
          <p:cNvPr id="179" name="Image 178">
            <a:extLst>
              <a:ext uri="{FF2B5EF4-FFF2-40B4-BE49-F238E27FC236}">
                <a16:creationId xmlns:a16="http://schemas.microsoft.com/office/drawing/2014/main" id="{DD2166C2-DC9D-1630-CDFA-141370E5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60" y="1433353"/>
            <a:ext cx="230085" cy="217381"/>
          </a:xfrm>
          <a:prstGeom prst="rect">
            <a:avLst/>
          </a:prstGeom>
        </p:spPr>
      </p:pic>
      <p:sp>
        <p:nvSpPr>
          <p:cNvPr id="180" name="ZoneTexte 179">
            <a:extLst>
              <a:ext uri="{FF2B5EF4-FFF2-40B4-BE49-F238E27FC236}">
                <a16:creationId xmlns:a16="http://schemas.microsoft.com/office/drawing/2014/main" id="{861A9757-FBD9-45C7-60BE-F154B5131BA0}"/>
              </a:ext>
            </a:extLst>
          </p:cNvPr>
          <p:cNvSpPr txBox="1"/>
          <p:nvPr/>
        </p:nvSpPr>
        <p:spPr>
          <a:xfrm>
            <a:off x="4596887" y="1414345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Backup 3</a:t>
            </a: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660CE1A5-A319-FA0A-B9DB-9A1B0386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52" y="1429852"/>
            <a:ext cx="230085" cy="217381"/>
          </a:xfrm>
          <a:prstGeom prst="rect">
            <a:avLst/>
          </a:prstGeom>
        </p:spPr>
      </p:pic>
      <p:sp>
        <p:nvSpPr>
          <p:cNvPr id="188" name="Ellipse 187">
            <a:extLst>
              <a:ext uri="{FF2B5EF4-FFF2-40B4-BE49-F238E27FC236}">
                <a16:creationId xmlns:a16="http://schemas.microsoft.com/office/drawing/2014/main" id="{9A6A2F41-5FEC-2A82-3912-9F28060EA51D}"/>
              </a:ext>
            </a:extLst>
          </p:cNvPr>
          <p:cNvSpPr/>
          <p:nvPr/>
        </p:nvSpPr>
        <p:spPr>
          <a:xfrm>
            <a:off x="636016" y="453225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E2860459-9C85-3B99-D671-B704F42F754D}"/>
              </a:ext>
            </a:extLst>
          </p:cNvPr>
          <p:cNvSpPr/>
          <p:nvPr/>
        </p:nvSpPr>
        <p:spPr>
          <a:xfrm>
            <a:off x="948960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BD6C1D-96C0-CE32-4A45-CF5DF3972CEA}"/>
              </a:ext>
            </a:extLst>
          </p:cNvPr>
          <p:cNvSpPr/>
          <p:nvPr/>
        </p:nvSpPr>
        <p:spPr>
          <a:xfrm>
            <a:off x="1261905" y="392240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E52BD9F4-ECA1-1627-EB0F-03AB362D299D}"/>
              </a:ext>
            </a:extLst>
          </p:cNvPr>
          <p:cNvSpPr/>
          <p:nvPr/>
        </p:nvSpPr>
        <p:spPr>
          <a:xfrm>
            <a:off x="1574848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1C112925-36C3-86E3-6EC1-03D6248A5AD2}"/>
              </a:ext>
            </a:extLst>
          </p:cNvPr>
          <p:cNvSpPr/>
          <p:nvPr/>
        </p:nvSpPr>
        <p:spPr>
          <a:xfrm>
            <a:off x="1887792" y="422733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3D235128-03C0-08F8-5F6F-4E8807322D34}"/>
              </a:ext>
            </a:extLst>
          </p:cNvPr>
          <p:cNvSpPr/>
          <p:nvPr/>
        </p:nvSpPr>
        <p:spPr>
          <a:xfrm>
            <a:off x="260977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>
            <a:extLst>
              <a:ext uri="{FF2B5EF4-FFF2-40B4-BE49-F238E27FC236}">
                <a16:creationId xmlns:a16="http://schemas.microsoft.com/office/drawing/2014/main" id="{3E492A80-7D17-8CAC-0B1B-F030AC8FC557}"/>
              </a:ext>
            </a:extLst>
          </p:cNvPr>
          <p:cNvSpPr/>
          <p:nvPr/>
        </p:nvSpPr>
        <p:spPr>
          <a:xfrm>
            <a:off x="292271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15E9A335-96FB-F72E-1BBD-B3E727FB2E44}"/>
              </a:ext>
            </a:extLst>
          </p:cNvPr>
          <p:cNvSpPr/>
          <p:nvPr/>
        </p:nvSpPr>
        <p:spPr>
          <a:xfrm>
            <a:off x="3235660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9C3C53F2-6ABC-C126-FF9B-0E7A87FA4158}"/>
              </a:ext>
            </a:extLst>
          </p:cNvPr>
          <p:cNvSpPr/>
          <p:nvPr/>
        </p:nvSpPr>
        <p:spPr>
          <a:xfrm>
            <a:off x="354860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262B9F42-FA39-90DA-DA75-148AC6715321}"/>
              </a:ext>
            </a:extLst>
          </p:cNvPr>
          <p:cNvSpPr/>
          <p:nvPr/>
        </p:nvSpPr>
        <p:spPr>
          <a:xfrm>
            <a:off x="3861547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1AC5641F-4A95-7A9A-2B82-4A8EED0675E2}"/>
              </a:ext>
            </a:extLst>
          </p:cNvPr>
          <p:cNvSpPr/>
          <p:nvPr/>
        </p:nvSpPr>
        <p:spPr>
          <a:xfrm>
            <a:off x="4783954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8F973118-4422-FD18-DE15-9B76FAB516BD}"/>
              </a:ext>
            </a:extLst>
          </p:cNvPr>
          <p:cNvSpPr/>
          <p:nvPr/>
        </p:nvSpPr>
        <p:spPr>
          <a:xfrm>
            <a:off x="4783953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53292F43-6166-A041-79B3-20E596239299}"/>
              </a:ext>
            </a:extLst>
          </p:cNvPr>
          <p:cNvSpPr/>
          <p:nvPr/>
        </p:nvSpPr>
        <p:spPr>
          <a:xfrm>
            <a:off x="4783953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Ellipse 245">
            <a:extLst>
              <a:ext uri="{FF2B5EF4-FFF2-40B4-BE49-F238E27FC236}">
                <a16:creationId xmlns:a16="http://schemas.microsoft.com/office/drawing/2014/main" id="{BBD21E24-8B01-EDB3-3671-E64C116F0F84}"/>
              </a:ext>
            </a:extLst>
          </p:cNvPr>
          <p:cNvSpPr/>
          <p:nvPr/>
        </p:nvSpPr>
        <p:spPr>
          <a:xfrm>
            <a:off x="5096898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7437BFF6-6314-B030-DF0F-F89D41F37A09}"/>
              </a:ext>
            </a:extLst>
          </p:cNvPr>
          <p:cNvSpPr/>
          <p:nvPr/>
        </p:nvSpPr>
        <p:spPr>
          <a:xfrm>
            <a:off x="5096897" y="4234668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Ellipse 247">
            <a:extLst>
              <a:ext uri="{FF2B5EF4-FFF2-40B4-BE49-F238E27FC236}">
                <a16:creationId xmlns:a16="http://schemas.microsoft.com/office/drawing/2014/main" id="{E06191FF-E5FF-26C0-7D31-894EB5DEB355}"/>
              </a:ext>
            </a:extLst>
          </p:cNvPr>
          <p:cNvSpPr/>
          <p:nvPr/>
        </p:nvSpPr>
        <p:spPr>
          <a:xfrm>
            <a:off x="5096897" y="4539592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Ellipse 248">
            <a:extLst>
              <a:ext uri="{FF2B5EF4-FFF2-40B4-BE49-F238E27FC236}">
                <a16:creationId xmlns:a16="http://schemas.microsoft.com/office/drawing/2014/main" id="{3FF383A7-E601-7D2D-8791-129A48E4234C}"/>
              </a:ext>
            </a:extLst>
          </p:cNvPr>
          <p:cNvSpPr/>
          <p:nvPr/>
        </p:nvSpPr>
        <p:spPr>
          <a:xfrm>
            <a:off x="5096897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00790A0D-7046-03E4-75FD-CB7092AAC619}"/>
              </a:ext>
            </a:extLst>
          </p:cNvPr>
          <p:cNvSpPr/>
          <p:nvPr/>
        </p:nvSpPr>
        <p:spPr>
          <a:xfrm>
            <a:off x="5409842" y="3624820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Ellipse 250">
            <a:extLst>
              <a:ext uri="{FF2B5EF4-FFF2-40B4-BE49-F238E27FC236}">
                <a16:creationId xmlns:a16="http://schemas.microsoft.com/office/drawing/2014/main" id="{929B458E-1E6F-ADFC-2BB2-FD2D91420580}"/>
              </a:ext>
            </a:extLst>
          </p:cNvPr>
          <p:cNvSpPr/>
          <p:nvPr/>
        </p:nvSpPr>
        <p:spPr>
          <a:xfrm>
            <a:off x="5409842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Ellipse 251">
            <a:extLst>
              <a:ext uri="{FF2B5EF4-FFF2-40B4-BE49-F238E27FC236}">
                <a16:creationId xmlns:a16="http://schemas.microsoft.com/office/drawing/2014/main" id="{A9480351-0FD3-136A-CFE2-18E8C60D141F}"/>
              </a:ext>
            </a:extLst>
          </p:cNvPr>
          <p:cNvSpPr/>
          <p:nvPr/>
        </p:nvSpPr>
        <p:spPr>
          <a:xfrm>
            <a:off x="5409841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4E251A37-428B-CCCA-F38B-97F0E3C78545}"/>
              </a:ext>
            </a:extLst>
          </p:cNvPr>
          <p:cNvSpPr/>
          <p:nvPr/>
        </p:nvSpPr>
        <p:spPr>
          <a:xfrm>
            <a:off x="5409841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64F098D3-7D84-FB5F-D409-621D808AD9D4}"/>
              </a:ext>
            </a:extLst>
          </p:cNvPr>
          <p:cNvSpPr/>
          <p:nvPr/>
        </p:nvSpPr>
        <p:spPr>
          <a:xfrm>
            <a:off x="5409841" y="4844516"/>
            <a:ext cx="160543" cy="1605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9DA5BF1A-F921-3D45-CAB0-4526193108BE}"/>
              </a:ext>
            </a:extLst>
          </p:cNvPr>
          <p:cNvSpPr/>
          <p:nvPr/>
        </p:nvSpPr>
        <p:spPr>
          <a:xfrm>
            <a:off x="5722786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F2AF4A50-33A3-FFE4-0D07-91F92394308C}"/>
              </a:ext>
            </a:extLst>
          </p:cNvPr>
          <p:cNvSpPr/>
          <p:nvPr/>
        </p:nvSpPr>
        <p:spPr>
          <a:xfrm>
            <a:off x="5722786" y="3929744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E981E836-54A3-F8EB-2736-7ECACE39D3D6}"/>
              </a:ext>
            </a:extLst>
          </p:cNvPr>
          <p:cNvSpPr/>
          <p:nvPr/>
        </p:nvSpPr>
        <p:spPr>
          <a:xfrm>
            <a:off x="5722785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4824EA9E-ADF5-7889-5752-0BC6D6906D4A}"/>
              </a:ext>
            </a:extLst>
          </p:cNvPr>
          <p:cNvSpPr/>
          <p:nvPr/>
        </p:nvSpPr>
        <p:spPr>
          <a:xfrm>
            <a:off x="5722785" y="4539592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280893F-D22E-CC97-3CEF-8327B786F9AB}"/>
              </a:ext>
            </a:extLst>
          </p:cNvPr>
          <p:cNvSpPr/>
          <p:nvPr/>
        </p:nvSpPr>
        <p:spPr>
          <a:xfrm>
            <a:off x="5722785" y="4844516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EDD75061-BE83-7A7A-FA13-D32E7C5CA1CC}"/>
              </a:ext>
            </a:extLst>
          </p:cNvPr>
          <p:cNvCxnSpPr>
            <a:cxnSpLocks/>
            <a:stCxn id="251" idx="7"/>
            <a:endCxn id="255" idx="2"/>
          </p:cNvCxnSpPr>
          <p:nvPr/>
        </p:nvCxnSpPr>
        <p:spPr>
          <a:xfrm flipV="1">
            <a:off x="5546874" y="3705092"/>
            <a:ext cx="175912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41B74550-D3CF-71BF-DB1A-8090F575C40E}"/>
              </a:ext>
            </a:extLst>
          </p:cNvPr>
          <p:cNvCxnSpPr>
            <a:cxnSpLocks/>
            <a:stCxn id="251" idx="6"/>
            <a:endCxn id="256" idx="2"/>
          </p:cNvCxnSpPr>
          <p:nvPr/>
        </p:nvCxnSpPr>
        <p:spPr>
          <a:xfrm>
            <a:off x="5570385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AECA0F5E-3E1D-35D3-3C0A-870ABC08A0FE}"/>
              </a:ext>
            </a:extLst>
          </p:cNvPr>
          <p:cNvCxnSpPr>
            <a:cxnSpLocks/>
            <a:stCxn id="252" idx="6"/>
            <a:endCxn id="257" idx="2"/>
          </p:cNvCxnSpPr>
          <p:nvPr/>
        </p:nvCxnSpPr>
        <p:spPr>
          <a:xfrm>
            <a:off x="5570384" y="4314940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0425D2B-94E7-48D7-1B3E-E86D890A410B}"/>
              </a:ext>
            </a:extLst>
          </p:cNvPr>
          <p:cNvCxnSpPr>
            <a:cxnSpLocks/>
            <a:stCxn id="253" idx="6"/>
            <a:endCxn id="258" idx="2"/>
          </p:cNvCxnSpPr>
          <p:nvPr/>
        </p:nvCxnSpPr>
        <p:spPr>
          <a:xfrm>
            <a:off x="5570384" y="461986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9D122CA6-11CC-D4CB-C2F3-20A8895EB7CD}"/>
              </a:ext>
            </a:extLst>
          </p:cNvPr>
          <p:cNvCxnSpPr>
            <a:cxnSpLocks/>
            <a:stCxn id="253" idx="5"/>
            <a:endCxn id="259" idx="2"/>
          </p:cNvCxnSpPr>
          <p:nvPr/>
        </p:nvCxnSpPr>
        <p:spPr>
          <a:xfrm>
            <a:off x="5546873" y="4676624"/>
            <a:ext cx="175912" cy="24816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591931F8-2BA5-C2EF-6176-80F9BC5CC984}"/>
              </a:ext>
            </a:extLst>
          </p:cNvPr>
          <p:cNvCxnSpPr>
            <a:cxnSpLocks/>
            <a:stCxn id="246" idx="5"/>
            <a:endCxn id="253" idx="1"/>
          </p:cNvCxnSpPr>
          <p:nvPr/>
        </p:nvCxnSpPr>
        <p:spPr>
          <a:xfrm>
            <a:off x="5233930" y="4066776"/>
            <a:ext cx="199422" cy="49632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15F51E3-4C84-48BA-7A89-5060CE91EEB6}"/>
              </a:ext>
            </a:extLst>
          </p:cNvPr>
          <p:cNvCxnSpPr>
            <a:cxnSpLocks/>
            <a:stCxn id="246" idx="6"/>
            <a:endCxn id="252" idx="1"/>
          </p:cNvCxnSpPr>
          <p:nvPr/>
        </p:nvCxnSpPr>
        <p:spPr>
          <a:xfrm>
            <a:off x="5257441" y="4010016"/>
            <a:ext cx="175911" cy="2481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A4BDFCD0-64BA-66FF-8208-ABA55ECEAC6D}"/>
              </a:ext>
            </a:extLst>
          </p:cNvPr>
          <p:cNvCxnSpPr>
            <a:cxnSpLocks/>
            <a:stCxn id="245" idx="5"/>
            <a:endCxn id="251" idx="1"/>
          </p:cNvCxnSpPr>
          <p:nvPr/>
        </p:nvCxnSpPr>
        <p:spPr>
          <a:xfrm>
            <a:off x="5233930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>
            <a:extLst>
              <a:ext uri="{FF2B5EF4-FFF2-40B4-BE49-F238E27FC236}">
                <a16:creationId xmlns:a16="http://schemas.microsoft.com/office/drawing/2014/main" id="{237A285B-5F93-3166-AD67-49C69DC6BAC2}"/>
              </a:ext>
            </a:extLst>
          </p:cNvPr>
          <p:cNvCxnSpPr>
            <a:cxnSpLocks/>
            <a:stCxn id="241" idx="6"/>
            <a:endCxn id="246" idx="2"/>
          </p:cNvCxnSpPr>
          <p:nvPr/>
        </p:nvCxnSpPr>
        <p:spPr>
          <a:xfrm>
            <a:off x="4944497" y="4010016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3EC053B9-EB61-3DEC-B24F-F17D909836B5}"/>
              </a:ext>
            </a:extLst>
          </p:cNvPr>
          <p:cNvCxnSpPr>
            <a:cxnSpLocks/>
            <a:stCxn id="241" idx="7"/>
            <a:endCxn id="245" idx="3"/>
          </p:cNvCxnSpPr>
          <p:nvPr/>
        </p:nvCxnSpPr>
        <p:spPr>
          <a:xfrm flipV="1">
            <a:off x="4920986" y="3761852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8359CFDE-3FC7-5B45-D487-3CC247304A08}"/>
              </a:ext>
            </a:extLst>
          </p:cNvPr>
          <p:cNvCxnSpPr>
            <a:cxnSpLocks/>
            <a:stCxn id="237" idx="7"/>
            <a:endCxn id="241" idx="3"/>
          </p:cNvCxnSpPr>
          <p:nvPr/>
        </p:nvCxnSpPr>
        <p:spPr>
          <a:xfrm flipV="1">
            <a:off x="4608041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9C865959-184A-736E-44E9-B2B7632BD46B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>
            <a:off x="4022090" y="4314940"/>
            <a:ext cx="4489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708405F5-C190-EC1B-12AA-2F5C74D0983A}"/>
              </a:ext>
            </a:extLst>
          </p:cNvPr>
          <p:cNvCxnSpPr>
            <a:cxnSpLocks/>
            <a:stCxn id="226" idx="5"/>
            <a:endCxn id="232" idx="1"/>
          </p:cNvCxnSpPr>
          <p:nvPr/>
        </p:nvCxnSpPr>
        <p:spPr>
          <a:xfrm>
            <a:off x="3685636" y="4066776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B0A826DF-EA73-F483-3CD8-63E87A83EC4D}"/>
              </a:ext>
            </a:extLst>
          </p:cNvPr>
          <p:cNvCxnSpPr>
            <a:cxnSpLocks/>
          </p:cNvCxnSpPr>
          <p:nvPr/>
        </p:nvCxnSpPr>
        <p:spPr>
          <a:xfrm>
            <a:off x="3403362" y="4010015"/>
            <a:ext cx="14524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AB4372A5-7D0E-02C2-BF6D-6A75F6BE1A62}"/>
              </a:ext>
            </a:extLst>
          </p:cNvPr>
          <p:cNvCxnSpPr>
            <a:cxnSpLocks/>
            <a:stCxn id="217" idx="7"/>
            <a:endCxn id="221" idx="3"/>
          </p:cNvCxnSpPr>
          <p:nvPr/>
        </p:nvCxnSpPr>
        <p:spPr>
          <a:xfrm flipV="1">
            <a:off x="3059747" y="4066776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945D88F3-26CE-6FFD-9908-3C7339CB724D}"/>
              </a:ext>
            </a:extLst>
          </p:cNvPr>
          <p:cNvCxnSpPr>
            <a:cxnSpLocks/>
            <a:stCxn id="213" idx="7"/>
            <a:endCxn id="217" idx="3"/>
          </p:cNvCxnSpPr>
          <p:nvPr/>
        </p:nvCxnSpPr>
        <p:spPr>
          <a:xfrm flipV="1">
            <a:off x="2746803" y="4371700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7D85144-BC24-CAB7-28D7-449D73D49C31}"/>
              </a:ext>
            </a:extLst>
          </p:cNvPr>
          <p:cNvCxnSpPr>
            <a:cxnSpLocks/>
            <a:stCxn id="207" idx="6"/>
            <a:endCxn id="213" idx="2"/>
          </p:cNvCxnSpPr>
          <p:nvPr/>
        </p:nvCxnSpPr>
        <p:spPr>
          <a:xfrm>
            <a:off x="2048335" y="4307604"/>
            <a:ext cx="561436" cy="31226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355D8F53-C0CC-E09F-CD3E-F72A093E4451}"/>
              </a:ext>
            </a:extLst>
          </p:cNvPr>
          <p:cNvCxnSpPr>
            <a:cxnSpLocks/>
            <a:stCxn id="202" idx="6"/>
            <a:endCxn id="207" idx="2"/>
          </p:cNvCxnSpPr>
          <p:nvPr/>
        </p:nvCxnSpPr>
        <p:spPr>
          <a:xfrm>
            <a:off x="1735391" y="4307604"/>
            <a:ext cx="15240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49AB264-D958-0DAF-4CB7-5F9FF6077BDA}"/>
              </a:ext>
            </a:extLst>
          </p:cNvPr>
          <p:cNvCxnSpPr>
            <a:cxnSpLocks/>
            <a:stCxn id="196" idx="5"/>
            <a:endCxn id="202" idx="1"/>
          </p:cNvCxnSpPr>
          <p:nvPr/>
        </p:nvCxnSpPr>
        <p:spPr>
          <a:xfrm>
            <a:off x="1398937" y="4059440"/>
            <a:ext cx="199422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>
            <a:extLst>
              <a:ext uri="{FF2B5EF4-FFF2-40B4-BE49-F238E27FC236}">
                <a16:creationId xmlns:a16="http://schemas.microsoft.com/office/drawing/2014/main" id="{D8AB223B-49EC-C01C-6044-9B1DFA646A43}"/>
              </a:ext>
            </a:extLst>
          </p:cNvPr>
          <p:cNvCxnSpPr>
            <a:cxnSpLocks/>
            <a:stCxn id="192" idx="7"/>
            <a:endCxn id="196" idx="3"/>
          </p:cNvCxnSpPr>
          <p:nvPr/>
        </p:nvCxnSpPr>
        <p:spPr>
          <a:xfrm flipV="1">
            <a:off x="1085992" y="4059440"/>
            <a:ext cx="199424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>
            <a:extLst>
              <a:ext uri="{FF2B5EF4-FFF2-40B4-BE49-F238E27FC236}">
                <a16:creationId xmlns:a16="http://schemas.microsoft.com/office/drawing/2014/main" id="{2F79D6B9-22BE-AF4A-695A-70EF0B5581D3}"/>
              </a:ext>
            </a:extLst>
          </p:cNvPr>
          <p:cNvCxnSpPr>
            <a:cxnSpLocks/>
            <a:stCxn id="188" idx="7"/>
            <a:endCxn id="192" idx="3"/>
          </p:cNvCxnSpPr>
          <p:nvPr/>
        </p:nvCxnSpPr>
        <p:spPr>
          <a:xfrm flipV="1">
            <a:off x="773048" y="4364364"/>
            <a:ext cx="199423" cy="1914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82F7A05-A277-DC99-637A-F3379DC56804}"/>
              </a:ext>
            </a:extLst>
          </p:cNvPr>
          <p:cNvSpPr txBox="1"/>
          <p:nvPr/>
        </p:nvSpPr>
        <p:spPr>
          <a:xfrm>
            <a:off x="829259" y="4606675"/>
            <a:ext cx="146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venir Book" panose="02000503020000020003" pitchFamily="2" charset="0"/>
              </a:rPr>
              <a:t>Information kept</a:t>
            </a:r>
          </a:p>
          <a:p>
            <a:r>
              <a:rPr lang="fr-FR" sz="1200">
                <a:latin typeface="Avenir Book" panose="02000503020000020003" pitchFamily="2" charset="0"/>
              </a:rPr>
              <a:t>in live memory</a:t>
            </a:r>
          </a:p>
          <a:p>
            <a:r>
              <a:rPr lang="fr-FR" sz="1200">
                <a:latin typeface="Avenir Book" panose="02000503020000020003" pitchFamily="2" charset="0"/>
              </a:rPr>
              <a:t>(no backup)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9E45AA23-565E-2833-5ED0-548BC7984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8" y="4817657"/>
            <a:ext cx="283259" cy="231364"/>
          </a:xfrm>
          <a:prstGeom prst="rect">
            <a:avLst/>
          </a:prstGeom>
        </p:spPr>
      </p:pic>
      <p:sp>
        <p:nvSpPr>
          <p:cNvPr id="285" name="ZoneTexte 284">
            <a:extLst>
              <a:ext uri="{FF2B5EF4-FFF2-40B4-BE49-F238E27FC236}">
                <a16:creationId xmlns:a16="http://schemas.microsoft.com/office/drawing/2014/main" id="{08CBBB21-CF3F-7A7D-6F1C-0BA0C0F29041}"/>
              </a:ext>
            </a:extLst>
          </p:cNvPr>
          <p:cNvSpPr txBox="1"/>
          <p:nvPr/>
        </p:nvSpPr>
        <p:spPr>
          <a:xfrm>
            <a:off x="6070816" y="3975410"/>
            <a:ext cx="14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Avenir Book" panose="02000503020000020003" pitchFamily="2" charset="0"/>
              </a:rPr>
              <a:t>Lineage data</a:t>
            </a:r>
          </a:p>
          <a:p>
            <a:r>
              <a:rPr lang="fr-FR" sz="1400">
                <a:latin typeface="Avenir Book" panose="02000503020000020003" pitchFamily="2" charset="0"/>
              </a:rPr>
              <a:t>available at any time</a:t>
            </a:r>
          </a:p>
        </p:txBody>
      </p: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AD962013-72BC-5816-77FB-DEC326A471F6}"/>
              </a:ext>
            </a:extLst>
          </p:cNvPr>
          <p:cNvCxnSpPr>
            <a:cxnSpLocks/>
            <a:stCxn id="245" idx="6"/>
            <a:endCxn id="250" idx="2"/>
          </p:cNvCxnSpPr>
          <p:nvPr/>
        </p:nvCxnSpPr>
        <p:spPr>
          <a:xfrm>
            <a:off x="5257441" y="3705092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6928FCCC-2E61-982B-69E9-4699F41BB4FA}"/>
              </a:ext>
            </a:extLst>
          </p:cNvPr>
          <p:cNvCxnSpPr>
            <a:cxnSpLocks/>
            <a:stCxn id="242" idx="6"/>
            <a:endCxn id="247" idx="2"/>
          </p:cNvCxnSpPr>
          <p:nvPr/>
        </p:nvCxnSpPr>
        <p:spPr>
          <a:xfrm>
            <a:off x="4944496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180C65A-5B85-DB04-9BA5-9EEA22CDA795}"/>
              </a:ext>
            </a:extLst>
          </p:cNvPr>
          <p:cNvCxnSpPr>
            <a:cxnSpLocks/>
            <a:stCxn id="242" idx="5"/>
            <a:endCxn id="248" idx="1"/>
          </p:cNvCxnSpPr>
          <p:nvPr/>
        </p:nvCxnSpPr>
        <p:spPr>
          <a:xfrm>
            <a:off x="4920985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46F0940D-2FB6-4B63-9BE3-760FE7DCCAC3}"/>
              </a:ext>
            </a:extLst>
          </p:cNvPr>
          <p:cNvCxnSpPr>
            <a:cxnSpLocks/>
            <a:stCxn id="243" idx="5"/>
            <a:endCxn id="249" idx="1"/>
          </p:cNvCxnSpPr>
          <p:nvPr/>
        </p:nvCxnSpPr>
        <p:spPr>
          <a:xfrm>
            <a:off x="4920985" y="4676624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BB6B4A55-3B23-2949-C4BC-7621A6B8CFB9}"/>
              </a:ext>
            </a:extLst>
          </p:cNvPr>
          <p:cNvCxnSpPr>
            <a:cxnSpLocks/>
            <a:stCxn id="249" idx="6"/>
            <a:endCxn id="254" idx="2"/>
          </p:cNvCxnSpPr>
          <p:nvPr/>
        </p:nvCxnSpPr>
        <p:spPr>
          <a:xfrm>
            <a:off x="5257440" y="4924788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935D850C-DB6F-2C59-2C00-D39ECE62928B}"/>
              </a:ext>
            </a:extLst>
          </p:cNvPr>
          <p:cNvCxnSpPr>
            <a:cxnSpLocks/>
            <a:stCxn id="237" idx="6"/>
            <a:endCxn id="242" idx="2"/>
          </p:cNvCxnSpPr>
          <p:nvPr/>
        </p:nvCxnSpPr>
        <p:spPr>
          <a:xfrm>
            <a:off x="4631552" y="4314940"/>
            <a:ext cx="1524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76F6945F-7A9C-75F6-B045-FC611A59F9D5}"/>
              </a:ext>
            </a:extLst>
          </p:cNvPr>
          <p:cNvCxnSpPr>
            <a:cxnSpLocks/>
            <a:stCxn id="237" idx="5"/>
            <a:endCxn id="243" idx="1"/>
          </p:cNvCxnSpPr>
          <p:nvPr/>
        </p:nvCxnSpPr>
        <p:spPr>
          <a:xfrm>
            <a:off x="4608041" y="4371700"/>
            <a:ext cx="199423" cy="191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Ellipse 236">
            <a:extLst>
              <a:ext uri="{FF2B5EF4-FFF2-40B4-BE49-F238E27FC236}">
                <a16:creationId xmlns:a16="http://schemas.microsoft.com/office/drawing/2014/main" id="{36929E2B-52EB-024D-9208-77BC61EA7BCF}"/>
              </a:ext>
            </a:extLst>
          </p:cNvPr>
          <p:cNvSpPr/>
          <p:nvPr/>
        </p:nvSpPr>
        <p:spPr>
          <a:xfrm>
            <a:off x="4471009" y="4234668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88E40857-02E0-CCC6-48AB-160673A2789E}"/>
              </a:ext>
            </a:extLst>
          </p:cNvPr>
          <p:cNvSpPr/>
          <p:nvPr/>
        </p:nvSpPr>
        <p:spPr>
          <a:xfrm>
            <a:off x="5096898" y="3624820"/>
            <a:ext cx="160543" cy="160543"/>
          </a:xfrm>
          <a:prstGeom prst="ellipse">
            <a:avLst/>
          </a:prstGeom>
          <a:solidFill>
            <a:srgbClr val="3D7E4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6" name="Bulle rectangulaire 315">
            <a:extLst>
              <a:ext uri="{FF2B5EF4-FFF2-40B4-BE49-F238E27FC236}">
                <a16:creationId xmlns:a16="http://schemas.microsoft.com/office/drawing/2014/main" id="{A2ABA2FB-87B2-2095-D769-B9C36C79FE2D}"/>
              </a:ext>
            </a:extLst>
          </p:cNvPr>
          <p:cNvSpPr/>
          <p:nvPr/>
        </p:nvSpPr>
        <p:spPr>
          <a:xfrm>
            <a:off x="3300048" y="4676897"/>
            <a:ext cx="1274450" cy="429593"/>
          </a:xfrm>
          <a:prstGeom prst="wedgeRectCallout">
            <a:avLst>
              <a:gd name="adj1" fmla="val 54823"/>
              <a:gd name="adj2" fmla="val -86783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Dead branches are pruned.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FDAEF4-11E7-4CDC-F5C2-26C66BC99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648" y="5033491"/>
            <a:ext cx="839013" cy="57570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E99500-D202-8760-C000-DED69569A24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608221" y="1976394"/>
            <a:ext cx="1129" cy="270023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34D7C1-8074-7D90-40F5-BFB45A16DD21}"/>
              </a:ext>
            </a:extLst>
          </p:cNvPr>
          <p:cNvCxnSpPr>
            <a:cxnSpLocks/>
          </p:cNvCxnSpPr>
          <p:nvPr/>
        </p:nvCxnSpPr>
        <p:spPr>
          <a:xfrm>
            <a:off x="7964129" y="3406606"/>
            <a:ext cx="329171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23CFADE-FECA-24BA-54EA-10F73971F389}"/>
              </a:ext>
            </a:extLst>
          </p:cNvPr>
          <p:cNvSpPr txBox="1"/>
          <p:nvPr/>
        </p:nvSpPr>
        <p:spPr>
          <a:xfrm>
            <a:off x="7903441" y="1822505"/>
            <a:ext cx="17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00D461"/>
                </a:solidFill>
                <a:latin typeface="Avenir Book" panose="02000503020000020003" pitchFamily="2" charset="0"/>
              </a:rPr>
              <a:t>✓</a:t>
            </a:r>
            <a:r>
              <a:rPr lang="fr-FR" sz="1400">
                <a:latin typeface="Avenir Book" panose="02000503020000020003" pitchFamily="2" charset="0"/>
              </a:rPr>
              <a:t> Pros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DD54A36-8860-B9C8-5A59-068659BFA42A}"/>
              </a:ext>
            </a:extLst>
          </p:cNvPr>
          <p:cNvSpPr txBox="1"/>
          <p:nvPr/>
        </p:nvSpPr>
        <p:spPr>
          <a:xfrm>
            <a:off x="9609350" y="1822505"/>
            <a:ext cx="171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FF0000"/>
                </a:solidFill>
                <a:latin typeface="Avenir Book" panose="02000503020000020003" pitchFamily="2" charset="0"/>
              </a:rPr>
              <a:t>⨯</a:t>
            </a:r>
            <a:r>
              <a:rPr lang="fr-FR" sz="1400">
                <a:latin typeface="Avenir Book" panose="02000503020000020003" pitchFamily="2" charset="0"/>
              </a:rPr>
              <a:t> Cons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A51EF5B-7ED7-F77F-5E50-8C25A606E29D}"/>
              </a:ext>
            </a:extLst>
          </p:cNvPr>
          <p:cNvSpPr txBox="1"/>
          <p:nvPr/>
        </p:nvSpPr>
        <p:spPr>
          <a:xfrm>
            <a:off x="8078471" y="2451088"/>
            <a:ext cx="1531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Easy to implement</a:t>
            </a:r>
          </a:p>
          <a:p>
            <a:r>
              <a:rPr lang="fr-FR" sz="1100">
                <a:latin typeface="Avenir Book" panose="02000503020000020003" pitchFamily="2" charset="0"/>
              </a:rPr>
              <a:t>• Does not increase computational load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71DC83-C42C-5A2D-BDD7-B3449B99D62B}"/>
              </a:ext>
            </a:extLst>
          </p:cNvPr>
          <p:cNvSpPr txBox="1"/>
          <p:nvPr/>
        </p:nvSpPr>
        <p:spPr>
          <a:xfrm>
            <a:off x="9614178" y="2140561"/>
            <a:ext cx="1528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Requires an important storage space (usually several Gb)</a:t>
            </a:r>
          </a:p>
          <a:p>
            <a:r>
              <a:rPr lang="fr-FR" sz="1100">
                <a:latin typeface="Avenir Book" panose="02000503020000020003" pitchFamily="2" charset="0"/>
              </a:rPr>
              <a:t>• Information is only recovered in post-treatment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D03BA8-0CEA-1947-9654-09B593A1DA71}"/>
              </a:ext>
            </a:extLst>
          </p:cNvPr>
          <p:cNvSpPr txBox="1"/>
          <p:nvPr/>
        </p:nvSpPr>
        <p:spPr>
          <a:xfrm>
            <a:off x="8078471" y="3565042"/>
            <a:ext cx="15287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Strongly reduces storage space requirements</a:t>
            </a:r>
          </a:p>
          <a:p>
            <a:r>
              <a:rPr lang="fr-FR" sz="1100">
                <a:latin typeface="Avenir Book" panose="02000503020000020003" pitchFamily="2" charset="0"/>
              </a:rPr>
              <a:t>• Provides live access to information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0BE85B4-916A-2985-3B71-351EB90CA847}"/>
              </a:ext>
            </a:extLst>
          </p:cNvPr>
          <p:cNvSpPr txBox="1"/>
          <p:nvPr/>
        </p:nvSpPr>
        <p:spPr>
          <a:xfrm>
            <a:off x="9614177" y="3421094"/>
            <a:ext cx="17133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>
                <a:latin typeface="Avenir Book" panose="02000503020000020003" pitchFamily="2" charset="0"/>
              </a:rPr>
              <a:t>• Increases computational load (tree’s pruning and shortening)</a:t>
            </a:r>
          </a:p>
          <a:p>
            <a:r>
              <a:rPr lang="fr-FR" sz="1100">
                <a:latin typeface="Avenir Book" panose="02000503020000020003" pitchFamily="2" charset="0"/>
              </a:rPr>
              <a:t>• Increases live memory load (tree’s nodes must be stored in memory)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945FF8-65B7-5B13-C20C-6686272A3BE6}"/>
              </a:ext>
            </a:extLst>
          </p:cNvPr>
          <p:cNvSpPr/>
          <p:nvPr/>
        </p:nvSpPr>
        <p:spPr>
          <a:xfrm>
            <a:off x="7903441" y="1778261"/>
            <a:ext cx="3424054" cy="3045522"/>
          </a:xfrm>
          <a:prstGeom prst="rect">
            <a:avLst/>
          </a:prstGeom>
          <a:noFill/>
          <a:ln>
            <a:solidFill>
              <a:srgbClr val="00D4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597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152</Words>
  <Application>Microsoft Macintosh PowerPoint</Application>
  <PresentationFormat>Grand écran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77</cp:revision>
  <dcterms:created xsi:type="dcterms:W3CDTF">2022-09-02T11:25:21Z</dcterms:created>
  <dcterms:modified xsi:type="dcterms:W3CDTF">2022-09-07T14:02:40Z</dcterms:modified>
</cp:coreProperties>
</file>