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9144000" cy="9144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E"/>
    <a:srgbClr val="00B050"/>
    <a:srgbClr val="385723"/>
    <a:srgbClr val="DD9D5D"/>
    <a:srgbClr val="557399"/>
    <a:srgbClr val="6BA99D"/>
    <a:srgbClr val="FCB8BF"/>
    <a:srgbClr val="CFC0FF"/>
    <a:srgbClr val="FFA8BA"/>
    <a:srgbClr val="847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/>
    <p:restoredTop sz="92027" autoAdjust="0"/>
  </p:normalViewPr>
  <p:slideViewPr>
    <p:cSldViewPr snapToGrid="0" snapToObjects="1">
      <p:cViewPr varScale="1">
        <p:scale>
          <a:sx n="114" d="100"/>
          <a:sy n="114" d="100"/>
        </p:scale>
        <p:origin x="1600" y="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78F11C-9E16-FFC8-B967-C10E46AC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07" y="7568273"/>
            <a:ext cx="1045386" cy="717306"/>
          </a:xfrm>
          <a:prstGeom prst="rect">
            <a:avLst/>
          </a:prstGeom>
        </p:spPr>
      </p:pic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37371A88-8C7A-9870-FAEF-F79FFA257959}"/>
              </a:ext>
            </a:extLst>
          </p:cNvPr>
          <p:cNvCxnSpPr>
            <a:cxnSpLocks/>
            <a:stCxn id="62" idx="2"/>
            <a:endCxn id="59" idx="6"/>
          </p:cNvCxnSpPr>
          <p:nvPr/>
        </p:nvCxnSpPr>
        <p:spPr>
          <a:xfrm rot="10800000" flipV="1">
            <a:off x="6786426" y="2323851"/>
            <a:ext cx="821798" cy="575502"/>
          </a:xfrm>
          <a:prstGeom prst="bentConnector3">
            <a:avLst>
              <a:gd name="adj1" fmla="val 8438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CC4362C0-0620-01A3-C455-FB8CF33B3571}"/>
              </a:ext>
            </a:extLst>
          </p:cNvPr>
          <p:cNvCxnSpPr>
            <a:cxnSpLocks/>
            <a:stCxn id="61" idx="2"/>
            <a:endCxn id="59" idx="6"/>
          </p:cNvCxnSpPr>
          <p:nvPr/>
        </p:nvCxnSpPr>
        <p:spPr>
          <a:xfrm rot="10800000">
            <a:off x="6786428" y="2899355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45FBEC89-7D86-F202-75C9-C7663E3681B6}"/>
              </a:ext>
            </a:extLst>
          </p:cNvPr>
          <p:cNvCxnSpPr>
            <a:cxnSpLocks/>
            <a:stCxn id="63" idx="2"/>
            <a:endCxn id="61" idx="6"/>
          </p:cNvCxnSpPr>
          <p:nvPr/>
        </p:nvCxnSpPr>
        <p:spPr>
          <a:xfrm rot="10800000" flipV="1">
            <a:off x="7335484" y="2905429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35FC79DE-E3DE-BF7D-5AE6-4C43D25BF92D}"/>
              </a:ext>
            </a:extLst>
          </p:cNvPr>
          <p:cNvCxnSpPr>
            <a:cxnSpLocks/>
            <a:stCxn id="64" idx="2"/>
            <a:endCxn id="61" idx="6"/>
          </p:cNvCxnSpPr>
          <p:nvPr/>
        </p:nvCxnSpPr>
        <p:spPr>
          <a:xfrm rot="10800000">
            <a:off x="7335484" y="3189592"/>
            <a:ext cx="272740" cy="290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" idx="6"/>
            <a:endCxn id="15" idx="2"/>
          </p:cNvCxnSpPr>
          <p:nvPr/>
        </p:nvCxnSpPr>
        <p:spPr>
          <a:xfrm>
            <a:off x="2514651" y="2902002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6"/>
            <a:endCxn id="17" idx="2"/>
          </p:cNvCxnSpPr>
          <p:nvPr/>
        </p:nvCxnSpPr>
        <p:spPr>
          <a:xfrm>
            <a:off x="3105462" y="290200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7" idx="7"/>
            <a:endCxn id="18" idx="2"/>
          </p:cNvCxnSpPr>
          <p:nvPr/>
        </p:nvCxnSpPr>
        <p:spPr>
          <a:xfrm flipV="1">
            <a:off x="3664208" y="2619209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7" idx="5"/>
            <a:endCxn id="19" idx="2"/>
          </p:cNvCxnSpPr>
          <p:nvPr/>
        </p:nvCxnSpPr>
        <p:spPr>
          <a:xfrm>
            <a:off x="3664208" y="3004617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8" idx="7"/>
            <a:endCxn id="20" idx="2"/>
          </p:cNvCxnSpPr>
          <p:nvPr/>
        </p:nvCxnSpPr>
        <p:spPr>
          <a:xfrm flipV="1">
            <a:off x="4213265" y="2326501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9" idx="5"/>
            <a:endCxn id="22" idx="2"/>
          </p:cNvCxnSpPr>
          <p:nvPr/>
        </p:nvCxnSpPr>
        <p:spPr>
          <a:xfrm>
            <a:off x="4213265" y="3294854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9" idx="7"/>
            <a:endCxn id="21" idx="2"/>
          </p:cNvCxnSpPr>
          <p:nvPr/>
        </p:nvCxnSpPr>
        <p:spPr>
          <a:xfrm flipV="1">
            <a:off x="4213265" y="2908078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224415" y="2756884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5" name="Ellipse 14"/>
          <p:cNvSpPr/>
          <p:nvPr/>
        </p:nvSpPr>
        <p:spPr>
          <a:xfrm>
            <a:off x="2815226" y="2756884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7" name="Ellipse 16"/>
          <p:cNvSpPr/>
          <p:nvPr/>
        </p:nvSpPr>
        <p:spPr>
          <a:xfrm>
            <a:off x="3416475" y="27568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3965533" y="24740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965533" y="304712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4528510" y="218138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21" name="Ellipse 20"/>
          <p:cNvSpPr/>
          <p:nvPr/>
        </p:nvSpPr>
        <p:spPr>
          <a:xfrm>
            <a:off x="4528510" y="276296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22" name="Ellipse 21"/>
          <p:cNvSpPr/>
          <p:nvPr/>
        </p:nvSpPr>
        <p:spPr>
          <a:xfrm>
            <a:off x="4528510" y="333768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264" name="ZoneTexte 263"/>
          <p:cNvSpPr txBox="1"/>
          <p:nvPr/>
        </p:nvSpPr>
        <p:spPr>
          <a:xfrm>
            <a:off x="2192200" y="250597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274525" y="2502255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cxnSp>
        <p:nvCxnSpPr>
          <p:cNvPr id="51" name="Connecteur droit 50"/>
          <p:cNvCxnSpPr>
            <a:stCxn id="58" idx="6"/>
            <a:endCxn id="59" idx="2"/>
          </p:cNvCxnSpPr>
          <p:nvPr/>
        </p:nvCxnSpPr>
        <p:spPr>
          <a:xfrm>
            <a:off x="6185177" y="2899353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894941" y="2754235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61" name="Ellipse 60"/>
          <p:cNvSpPr/>
          <p:nvPr/>
        </p:nvSpPr>
        <p:spPr>
          <a:xfrm>
            <a:off x="7045248" y="3044472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62" name="Ellipse 61"/>
          <p:cNvSpPr/>
          <p:nvPr/>
        </p:nvSpPr>
        <p:spPr>
          <a:xfrm>
            <a:off x="7608225" y="217873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856638" y="250597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362943" y="2502255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047256" y="1504097"/>
            <a:ext cx="363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Lineage tree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72900" y="2151937"/>
            <a:ext cx="1316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a.</a:t>
            </a:r>
            <a:r>
              <a:rPr lang="fr-FR" sz="2200"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End of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</a:t>
            </a:r>
          </a:p>
        </p:txBody>
      </p:sp>
      <p:cxnSp>
        <p:nvCxnSpPr>
          <p:cNvPr id="268" name="Connecteur droit 267"/>
          <p:cNvCxnSpPr/>
          <p:nvPr/>
        </p:nvCxnSpPr>
        <p:spPr>
          <a:xfrm flipH="1">
            <a:off x="2023738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50398" y="1991704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662056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8731230" y="1471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047256" y="3830246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56135" y="4041094"/>
            <a:ext cx="1749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b.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t+1 events</a:t>
            </a:r>
          </a:p>
        </p:txBody>
      </p:sp>
      <p:cxnSp>
        <p:nvCxnSpPr>
          <p:cNvPr id="119" name="Connecteur droit 118"/>
          <p:cNvCxnSpPr>
            <a:stCxn id="102" idx="7"/>
          </p:cNvCxnSpPr>
          <p:nvPr/>
        </p:nvCxnSpPr>
        <p:spPr>
          <a:xfrm flipV="1">
            <a:off x="4776243" y="5061154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02" idx="5"/>
            <a:endCxn id="123" idx="2"/>
          </p:cNvCxnSpPr>
          <p:nvPr/>
        </p:nvCxnSpPr>
        <p:spPr>
          <a:xfrm>
            <a:off x="4776243" y="5456979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95" idx="6"/>
            <a:endCxn id="96" idx="2"/>
          </p:cNvCxnSpPr>
          <p:nvPr/>
        </p:nvCxnSpPr>
        <p:spPr>
          <a:xfrm>
            <a:off x="2514651" y="4773565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96" idx="6"/>
            <a:endCxn id="97" idx="2"/>
          </p:cNvCxnSpPr>
          <p:nvPr/>
        </p:nvCxnSpPr>
        <p:spPr>
          <a:xfrm>
            <a:off x="3105462" y="4773565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97" idx="7"/>
            <a:endCxn id="98" idx="2"/>
          </p:cNvCxnSpPr>
          <p:nvPr/>
        </p:nvCxnSpPr>
        <p:spPr>
          <a:xfrm flipV="1">
            <a:off x="3664208" y="4490772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97" idx="5"/>
            <a:endCxn id="99" idx="2"/>
          </p:cNvCxnSpPr>
          <p:nvPr/>
        </p:nvCxnSpPr>
        <p:spPr>
          <a:xfrm>
            <a:off x="3664208" y="4876180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98" idx="7"/>
            <a:endCxn id="100" idx="2"/>
          </p:cNvCxnSpPr>
          <p:nvPr/>
        </p:nvCxnSpPr>
        <p:spPr>
          <a:xfrm flipV="1">
            <a:off x="4213265" y="4198064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99" idx="5"/>
            <a:endCxn id="102" idx="2"/>
          </p:cNvCxnSpPr>
          <p:nvPr/>
        </p:nvCxnSpPr>
        <p:spPr>
          <a:xfrm>
            <a:off x="4213265" y="5166417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9" idx="7"/>
            <a:endCxn id="101" idx="2"/>
          </p:cNvCxnSpPr>
          <p:nvPr/>
        </p:nvCxnSpPr>
        <p:spPr>
          <a:xfrm flipV="1">
            <a:off x="4213265" y="4779641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24415" y="4628447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96" name="Ellipse 95"/>
          <p:cNvSpPr/>
          <p:nvPr/>
        </p:nvSpPr>
        <p:spPr>
          <a:xfrm>
            <a:off x="2815226" y="4628447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97" name="Ellipse 96"/>
          <p:cNvSpPr/>
          <p:nvPr/>
        </p:nvSpPr>
        <p:spPr>
          <a:xfrm>
            <a:off x="3416475" y="462844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98" name="Ellipse 97"/>
          <p:cNvSpPr/>
          <p:nvPr/>
        </p:nvSpPr>
        <p:spPr>
          <a:xfrm>
            <a:off x="3965533" y="434565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3965533" y="49186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01" name="Ellipse 100"/>
          <p:cNvSpPr/>
          <p:nvPr/>
        </p:nvSpPr>
        <p:spPr>
          <a:xfrm>
            <a:off x="4528510" y="463452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528510" y="520924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00" name="Ellipse 99"/>
          <p:cNvSpPr/>
          <p:nvPr/>
        </p:nvSpPr>
        <p:spPr>
          <a:xfrm>
            <a:off x="4528510" y="4052945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2192200" y="4377535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274525" y="437381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2" name="Ellipse 121"/>
          <p:cNvSpPr/>
          <p:nvPr/>
        </p:nvSpPr>
        <p:spPr>
          <a:xfrm>
            <a:off x="5135201" y="491189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23" name="Ellipse 122"/>
          <p:cNvSpPr/>
          <p:nvPr/>
        </p:nvSpPr>
        <p:spPr>
          <a:xfrm>
            <a:off x="5142482" y="551875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04" name="Connecteur droit 103"/>
          <p:cNvCxnSpPr>
            <a:stCxn id="109" idx="6"/>
            <a:endCxn id="110" idx="2"/>
          </p:cNvCxnSpPr>
          <p:nvPr/>
        </p:nvCxnSpPr>
        <p:spPr>
          <a:xfrm>
            <a:off x="6185177" y="477537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5894941" y="463025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11" name="Ellipse 110"/>
          <p:cNvSpPr/>
          <p:nvPr/>
        </p:nvSpPr>
        <p:spPr>
          <a:xfrm>
            <a:off x="7045248" y="492049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5856638" y="438199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6362943" y="437827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8" name="Ellipse 127"/>
          <p:cNvSpPr/>
          <p:nvPr/>
        </p:nvSpPr>
        <p:spPr>
          <a:xfrm>
            <a:off x="7600486" y="40574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603145" y="522098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56135" y="6192598"/>
            <a:ext cx="174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c.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Pruning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and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Shortening</a:t>
            </a:r>
          </a:p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(end of step t+1)</a:t>
            </a:r>
          </a:p>
        </p:txBody>
      </p:sp>
      <p:cxnSp>
        <p:nvCxnSpPr>
          <p:cNvPr id="135" name="Connecteur droit 134"/>
          <p:cNvCxnSpPr>
            <a:stCxn id="151" idx="7"/>
          </p:cNvCxnSpPr>
          <p:nvPr/>
        </p:nvCxnSpPr>
        <p:spPr>
          <a:xfrm flipV="1">
            <a:off x="4782722" y="6698908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51" idx="5"/>
            <a:endCxn id="167" idx="2"/>
          </p:cNvCxnSpPr>
          <p:nvPr/>
        </p:nvCxnSpPr>
        <p:spPr>
          <a:xfrm>
            <a:off x="4782722" y="7094733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5" idx="6"/>
            <a:endCxn id="146" idx="2"/>
          </p:cNvCxnSpPr>
          <p:nvPr/>
        </p:nvCxnSpPr>
        <p:spPr>
          <a:xfrm>
            <a:off x="2514651" y="6702919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46" idx="6"/>
            <a:endCxn id="147" idx="2"/>
          </p:cNvCxnSpPr>
          <p:nvPr/>
        </p:nvCxnSpPr>
        <p:spPr>
          <a:xfrm>
            <a:off x="3105462" y="6702919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7" idx="6"/>
            <a:endCxn id="149" idx="2"/>
          </p:cNvCxnSpPr>
          <p:nvPr/>
        </p:nvCxnSpPr>
        <p:spPr>
          <a:xfrm flipV="1">
            <a:off x="3706711" y="6701557"/>
            <a:ext cx="265300" cy="13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9" idx="5"/>
            <a:endCxn id="151" idx="2"/>
          </p:cNvCxnSpPr>
          <p:nvPr/>
        </p:nvCxnSpPr>
        <p:spPr>
          <a:xfrm>
            <a:off x="4219744" y="6804171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49" idx="7"/>
            <a:endCxn id="150" idx="2"/>
          </p:cNvCxnSpPr>
          <p:nvPr/>
        </p:nvCxnSpPr>
        <p:spPr>
          <a:xfrm flipV="1">
            <a:off x="4219744" y="6417395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2224415" y="6557801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46" name="Ellipse 145"/>
          <p:cNvSpPr/>
          <p:nvPr/>
        </p:nvSpPr>
        <p:spPr>
          <a:xfrm>
            <a:off x="2815226" y="6557801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47" name="Ellipse 146"/>
          <p:cNvSpPr/>
          <p:nvPr/>
        </p:nvSpPr>
        <p:spPr>
          <a:xfrm>
            <a:off x="3416475" y="65578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972012" y="6556438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50" name="Ellipse 149"/>
          <p:cNvSpPr/>
          <p:nvPr/>
        </p:nvSpPr>
        <p:spPr>
          <a:xfrm>
            <a:off x="4534989" y="6272277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51" name="Ellipse 150"/>
          <p:cNvSpPr/>
          <p:nvPr/>
        </p:nvSpPr>
        <p:spPr>
          <a:xfrm>
            <a:off x="4534989" y="684700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192200" y="6306889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3838198" y="630317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66" name="Ellipse 165"/>
          <p:cNvSpPr/>
          <p:nvPr/>
        </p:nvSpPr>
        <p:spPr>
          <a:xfrm>
            <a:off x="5141680" y="654964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67" name="Ellipse 166"/>
          <p:cNvSpPr/>
          <p:nvPr/>
        </p:nvSpPr>
        <p:spPr>
          <a:xfrm>
            <a:off x="5148961" y="715651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55" name="Connecteur droit 154"/>
          <p:cNvCxnSpPr>
            <a:stCxn id="160" idx="6"/>
            <a:endCxn id="162" idx="2"/>
          </p:cNvCxnSpPr>
          <p:nvPr/>
        </p:nvCxnSpPr>
        <p:spPr>
          <a:xfrm flipV="1">
            <a:off x="6185178" y="6685115"/>
            <a:ext cx="852789" cy="12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5894941" y="6541255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5856638" y="629299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6900459" y="6289275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72" name="Ellipse 171"/>
          <p:cNvSpPr/>
          <p:nvPr/>
        </p:nvSpPr>
        <p:spPr>
          <a:xfrm>
            <a:off x="7595864" y="68404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685574" y="1504097"/>
            <a:ext cx="3069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Phylogenetic tree</a:t>
            </a:r>
          </a:p>
        </p:txBody>
      </p:sp>
      <p:cxnSp>
        <p:nvCxnSpPr>
          <p:cNvPr id="183" name="Connecteur droit 182"/>
          <p:cNvCxnSpPr/>
          <p:nvPr/>
        </p:nvCxnSpPr>
        <p:spPr>
          <a:xfrm flipH="1">
            <a:off x="2023738" y="6021697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>
            <a:off x="426880" y="7654717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426880" y="1475185"/>
            <a:ext cx="23518" cy="61795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0398" y="1482232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èche vers le bas 69"/>
          <p:cNvSpPr/>
          <p:nvPr/>
        </p:nvSpPr>
        <p:spPr>
          <a:xfrm>
            <a:off x="863614" y="3034053"/>
            <a:ext cx="733684" cy="9372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Flèche vers le bas 204"/>
          <p:cNvSpPr/>
          <p:nvPr/>
        </p:nvSpPr>
        <p:spPr>
          <a:xfrm>
            <a:off x="877126" y="5008231"/>
            <a:ext cx="733684" cy="97431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50398" y="1475186"/>
            <a:ext cx="1596858" cy="5165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Avenir Light" panose="020B0402020203020204" pitchFamily="34" charset="77"/>
                <a:cs typeface="Avenir Heavy"/>
              </a:rPr>
              <a:t>Time</a:t>
            </a:r>
          </a:p>
        </p:txBody>
      </p:sp>
      <p:sp>
        <p:nvSpPr>
          <p:cNvPr id="59" name="Ellipse 58"/>
          <p:cNvSpPr/>
          <p:nvPr/>
        </p:nvSpPr>
        <p:spPr>
          <a:xfrm>
            <a:off x="6496190" y="2754235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63" name="Ellipse 62"/>
          <p:cNvSpPr/>
          <p:nvPr/>
        </p:nvSpPr>
        <p:spPr>
          <a:xfrm>
            <a:off x="7608225" y="276031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64" name="Ellipse 63"/>
          <p:cNvSpPr/>
          <p:nvPr/>
        </p:nvSpPr>
        <p:spPr>
          <a:xfrm>
            <a:off x="7608225" y="333503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A8450D9C-758A-B3D7-18F8-EE86D7E74840}"/>
              </a:ext>
            </a:extLst>
          </p:cNvPr>
          <p:cNvCxnSpPr>
            <a:cxnSpLocks/>
            <a:stCxn id="133" idx="2"/>
            <a:endCxn id="131" idx="6"/>
          </p:cNvCxnSpPr>
          <p:nvPr/>
        </p:nvCxnSpPr>
        <p:spPr>
          <a:xfrm rot="10800000">
            <a:off x="7893383" y="5366102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5EAC9E21-5858-AD3B-0C79-F112851A56B9}"/>
              </a:ext>
            </a:extLst>
          </p:cNvPr>
          <p:cNvCxnSpPr>
            <a:cxnSpLocks/>
            <a:stCxn id="132" idx="2"/>
            <a:endCxn id="131" idx="6"/>
          </p:cNvCxnSpPr>
          <p:nvPr/>
        </p:nvCxnSpPr>
        <p:spPr>
          <a:xfrm rot="10800000" flipV="1">
            <a:off x="7893381" y="5068746"/>
            <a:ext cx="316454" cy="297356"/>
          </a:xfrm>
          <a:prstGeom prst="bentConnector3">
            <a:avLst>
              <a:gd name="adj1" fmla="val 4899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EAE797F4-BF53-E1AE-A744-956215DA64D2}"/>
              </a:ext>
            </a:extLst>
          </p:cNvPr>
          <p:cNvCxnSpPr>
            <a:cxnSpLocks/>
            <a:stCxn id="113" idx="2"/>
            <a:endCxn id="111" idx="6"/>
          </p:cNvCxnSpPr>
          <p:nvPr/>
        </p:nvCxnSpPr>
        <p:spPr>
          <a:xfrm rot="10800000" flipV="1">
            <a:off x="7335484" y="4781448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7449A264-A892-CBB4-13A9-7D1346A1FAB9}"/>
              </a:ext>
            </a:extLst>
          </p:cNvPr>
          <p:cNvCxnSpPr>
            <a:cxnSpLocks/>
            <a:stCxn id="131" idx="2"/>
            <a:endCxn id="111" idx="6"/>
          </p:cNvCxnSpPr>
          <p:nvPr/>
        </p:nvCxnSpPr>
        <p:spPr>
          <a:xfrm rot="10800000">
            <a:off x="7335484" y="5065611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03CE1A46-8FD3-01D2-F52E-E5B5B1A964EA}"/>
              </a:ext>
            </a:extLst>
          </p:cNvPr>
          <p:cNvCxnSpPr>
            <a:cxnSpLocks/>
            <a:stCxn id="128" idx="2"/>
            <a:endCxn id="110" idx="6"/>
          </p:cNvCxnSpPr>
          <p:nvPr/>
        </p:nvCxnSpPr>
        <p:spPr>
          <a:xfrm rot="10800000" flipV="1">
            <a:off x="6786428" y="4202519"/>
            <a:ext cx="814059" cy="572853"/>
          </a:xfrm>
          <a:prstGeom prst="bentConnector3">
            <a:avLst>
              <a:gd name="adj1" fmla="val 8393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81FF3E41-BABC-B3D2-6A72-B2DAC46273D5}"/>
              </a:ext>
            </a:extLst>
          </p:cNvPr>
          <p:cNvCxnSpPr>
            <a:cxnSpLocks/>
            <a:stCxn id="111" idx="2"/>
            <a:endCxn id="110" idx="6"/>
          </p:cNvCxnSpPr>
          <p:nvPr/>
        </p:nvCxnSpPr>
        <p:spPr>
          <a:xfrm rot="10800000">
            <a:off x="6786428" y="4775374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6496190" y="463025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32" name="Ellipse 131"/>
          <p:cNvSpPr/>
          <p:nvPr/>
        </p:nvSpPr>
        <p:spPr>
          <a:xfrm>
            <a:off x="8209836" y="4923628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217117" y="553049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113" name="Ellipse 112"/>
          <p:cNvSpPr/>
          <p:nvPr/>
        </p:nvSpPr>
        <p:spPr>
          <a:xfrm>
            <a:off x="7608225" y="463633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0EF5DB6-60A8-B759-5A6E-D5BA9B72C6A6}"/>
              </a:ext>
            </a:extLst>
          </p:cNvPr>
          <p:cNvCxnSpPr>
            <a:cxnSpLocks/>
            <a:stCxn id="174" idx="2"/>
            <a:endCxn id="172" idx="6"/>
          </p:cNvCxnSpPr>
          <p:nvPr/>
        </p:nvCxnSpPr>
        <p:spPr>
          <a:xfrm rot="10800000">
            <a:off x="7886102" y="6985608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56C42D9-49AB-590D-A270-2ECA0ED20948}"/>
              </a:ext>
            </a:extLst>
          </p:cNvPr>
          <p:cNvCxnSpPr>
            <a:cxnSpLocks/>
            <a:stCxn id="173" idx="2"/>
            <a:endCxn id="172" idx="6"/>
          </p:cNvCxnSpPr>
          <p:nvPr/>
        </p:nvCxnSpPr>
        <p:spPr>
          <a:xfrm rot="10800000" flipV="1">
            <a:off x="7886100" y="6688252"/>
            <a:ext cx="316454" cy="2973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en angle 74">
            <a:extLst>
              <a:ext uri="{FF2B5EF4-FFF2-40B4-BE49-F238E27FC236}">
                <a16:creationId xmlns:a16="http://schemas.microsoft.com/office/drawing/2014/main" id="{B3590BD8-A3C2-FDD8-389C-4E6F5CFBD61E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rot="10800000" flipV="1">
            <a:off x="7328203" y="6400954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en angle 82">
            <a:extLst>
              <a:ext uri="{FF2B5EF4-FFF2-40B4-BE49-F238E27FC236}">
                <a16:creationId xmlns:a16="http://schemas.microsoft.com/office/drawing/2014/main" id="{A244E753-23B7-5BAE-86FE-3BDDBF6EADE8}"/>
              </a:ext>
            </a:extLst>
          </p:cNvPr>
          <p:cNvCxnSpPr>
            <a:cxnSpLocks/>
            <a:stCxn id="172" idx="2"/>
            <a:endCxn id="162" idx="6"/>
          </p:cNvCxnSpPr>
          <p:nvPr/>
        </p:nvCxnSpPr>
        <p:spPr>
          <a:xfrm rot="10800000">
            <a:off x="7328203" y="6685117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037967" y="653999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63" name="Ellipse 162"/>
          <p:cNvSpPr/>
          <p:nvPr/>
        </p:nvSpPr>
        <p:spPr>
          <a:xfrm>
            <a:off x="7600944" y="625583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73" name="Ellipse 172"/>
          <p:cNvSpPr/>
          <p:nvPr/>
        </p:nvSpPr>
        <p:spPr>
          <a:xfrm>
            <a:off x="8202555" y="654313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74" name="Ellipse 173"/>
          <p:cNvSpPr/>
          <p:nvPr/>
        </p:nvSpPr>
        <p:spPr>
          <a:xfrm>
            <a:off x="8209836" y="715000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D9106-7072-4830-A9EF-F1340BF2E464}"/>
              </a:ext>
            </a:extLst>
          </p:cNvPr>
          <p:cNvSpPr txBox="1"/>
          <p:nvPr/>
        </p:nvSpPr>
        <p:spPr>
          <a:xfrm>
            <a:off x="4793259" y="407133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Death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F355A1-4FB7-7611-DE3B-BB2C2D8EE3EE}"/>
              </a:ext>
            </a:extLst>
          </p:cNvPr>
          <p:cNvSpPr txBox="1"/>
          <p:nvPr/>
        </p:nvSpPr>
        <p:spPr>
          <a:xfrm>
            <a:off x="7855242" y="40720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Death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610647-4453-1993-50D8-D3103FD44FBB}"/>
              </a:ext>
            </a:extLst>
          </p:cNvPr>
          <p:cNvSpPr txBox="1"/>
          <p:nvPr/>
        </p:nvSpPr>
        <p:spPr>
          <a:xfrm>
            <a:off x="4916946" y="5223264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>
                <a:latin typeface="Avenir Book"/>
                <a:cs typeface="Avenir Book"/>
              </a:rPr>
              <a:t>Divisions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8A575E-ED4D-32AE-4CA5-DDC76A7985E2}"/>
              </a:ext>
            </a:extLst>
          </p:cNvPr>
          <p:cNvSpPr txBox="1"/>
          <p:nvPr/>
        </p:nvSpPr>
        <p:spPr>
          <a:xfrm>
            <a:off x="8014482" y="523165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>
                <a:latin typeface="Avenir Book"/>
                <a:cs typeface="Avenir Book"/>
              </a:rPr>
              <a:t>Divisions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DCCD72-84BE-8939-03E7-93BE06C40BB4}"/>
              </a:ext>
            </a:extLst>
          </p:cNvPr>
          <p:cNvSpPr txBox="1"/>
          <p:nvPr/>
        </p:nvSpPr>
        <p:spPr>
          <a:xfrm>
            <a:off x="2023739" y="7355208"/>
            <a:ext cx="2060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Dead branches are pruned.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5F5771-F280-037C-BBA6-333437B3C725}"/>
              </a:ext>
            </a:extLst>
          </p:cNvPr>
          <p:cNvSpPr txBox="1"/>
          <p:nvPr/>
        </p:nvSpPr>
        <p:spPr>
          <a:xfrm>
            <a:off x="5669153" y="7189532"/>
            <a:ext cx="240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/>
                <a:cs typeface="Avenir Book"/>
              </a:rPr>
              <a:t>Dead branches are pruned</a:t>
            </a:r>
          </a:p>
          <a:p>
            <a:r>
              <a:rPr lang="fr-FR" sz="1200">
                <a:latin typeface="Avenir Book"/>
                <a:cs typeface="Avenir Book"/>
              </a:rPr>
              <a:t>And intermediates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107</Words>
  <Application>Microsoft Macintosh PowerPoint</Application>
  <PresentationFormat>Personnalisé</PresentationFormat>
  <Paragraphs>75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Rockwell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 Rocabert</cp:lastModifiedBy>
  <cp:revision>521</cp:revision>
  <dcterms:created xsi:type="dcterms:W3CDTF">2014-09-20T13:21:16Z</dcterms:created>
  <dcterms:modified xsi:type="dcterms:W3CDTF">2022-10-20T12:42:06Z</dcterms:modified>
</cp:coreProperties>
</file>