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461"/>
    <a:srgbClr val="3D7E4F"/>
    <a:srgbClr val="8AFAA1"/>
    <a:srgbClr val="00E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9"/>
    <p:restoredTop sz="94688"/>
  </p:normalViewPr>
  <p:slideViewPr>
    <p:cSldViewPr snapToGrid="0">
      <p:cViewPr>
        <p:scale>
          <a:sx n="151" d="100"/>
          <a:sy n="151" d="100"/>
        </p:scale>
        <p:origin x="920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27F31-BF5F-7F40-A56D-7CEE75C730A9}" type="datetimeFigureOut">
              <a:t>20/09/2022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B2C0B-05F7-244E-A051-6BCDEE712B6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90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B2C0B-05F7-244E-A051-6BCDEE712B6E}" type="slidenum"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72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AD583-FAA1-84A4-56E0-E58BE0A4F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E08430-0D0A-C331-ED0A-A5251D49D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EB6B8D-F6B8-14A6-F0B7-BBF3867E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43F526-79B5-11AE-FFBE-8686BC4E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A01C4E-6C9B-7882-2EE4-150237BF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4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0D60A-9117-7207-A21A-F0DF8D2C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6B165A-9CEE-2321-9D49-419D33B72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96CB08-5352-CD99-C8BF-026B943F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9C611B-E921-1553-CDDB-E4776D40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FF7404-5D65-E739-04BF-9273595D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98BAB5-E028-48BD-23F6-389BE408C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D8A054-58D1-1ED2-8E76-F64732B4D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DC71D2-136D-C81B-2B5D-5EF27991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19BEA-8E77-8D51-D948-A9DE12ED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63326-1F23-52F5-501A-B0A25FC3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B56FD-7B42-C800-F7D5-4A265BEC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22C34-7669-9B77-1197-BA8FAC7B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60EB4-4849-83A9-0305-AD8FD768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4BBD6-7C87-ADFB-D899-5884A866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35EB28-FCCA-5DC4-CAE9-9070153B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678A3-4861-D750-7895-2B959408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3753B7-0E01-0D7C-9372-161B897CD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96673-19A2-6FCE-94E9-9E0937D8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832D9-618C-6AE0-8267-E6FF3816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ADFD5-234B-5285-1B38-F1D7A131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10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6466F-1590-9421-A4EC-291F0FEA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85AA0-CACD-8AAA-5215-23F44C363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2C1CA-685A-92D3-0DEC-08510957D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60BFE6-0086-FC14-9330-B588BDF9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0BB97F-2050-2328-A55F-132A5AB2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D79B39-84D1-5B22-4B72-9F451CCB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4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0DDAC-0A09-73A7-DCDC-E75C395A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7B60CC-D8C5-712E-DB91-9BF328573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D0D7DE-B395-7744-F844-948852E5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E3C186-3C26-E28A-D226-EA98C3FB0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86AD1A-5DA4-C196-2ECF-4705D5B07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10DB96-4623-8E5B-8643-6D628A40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902D3B-79E2-4EB4-964C-F2AFFCCF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9DD264-2AE4-3471-DB77-02109146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12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3592C-E20E-248E-F3D7-3F06DBE3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7ACF4F-BCB5-AF60-8BFA-87FBC5CE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971671-1C3E-1000-EF85-05CE377A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686756-A0FC-2362-CC18-2258D840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87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7728A0-DAC0-AA20-B067-1D5A4F5D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719DA2-3143-DC53-DF3C-44A4B589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74EFB5-BEFE-77E5-F84D-134CC575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2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F365B-C7CF-D47E-F3E5-8CC85136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70F69-3289-7F96-004B-0DD3148C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B8623A-D5F9-695F-3F8C-07F14D97D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9B6ED1-AB15-9DED-A8AD-B2F8178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AD2D5D-457E-56A8-565E-15169486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03EBFC-7053-DCE3-1C3A-8126B003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2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3301F-9F93-A294-A6B2-E5317467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AD998B-FD3F-8D37-0E11-34F90C9E8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1F2B06-7BCB-B412-D144-6A5EE78D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36A195-8F0A-09A5-B098-418CD1CE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ED94A-4126-6533-709A-FF0AEAB2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10D563-157F-173B-3850-D82D0E69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1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AB97AD-0B59-4483-9AFE-62BA900C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811A9-C10D-B0B9-9670-BEF3E4EAE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23CBE-ADEE-526B-D86B-A711C771F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7607AC-7C0E-D3AD-E50D-66D615599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E63707-FFFB-ED28-22C2-3C09EC7BF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28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FCC9D13D-D970-0A82-3267-ECBFA94C6CEB}"/>
              </a:ext>
            </a:extLst>
          </p:cNvPr>
          <p:cNvSpPr/>
          <p:nvPr/>
        </p:nvSpPr>
        <p:spPr>
          <a:xfrm>
            <a:off x="2481671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310A9D-54E0-0B9A-FBD7-BEF97C5BA7C7}"/>
              </a:ext>
            </a:extLst>
          </p:cNvPr>
          <p:cNvSpPr/>
          <p:nvPr/>
        </p:nvSpPr>
        <p:spPr>
          <a:xfrm>
            <a:off x="564187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4125C63-B2CA-C960-0160-01F98FC4FCCE}"/>
              </a:ext>
            </a:extLst>
          </p:cNvPr>
          <p:cNvSpPr/>
          <p:nvPr/>
        </p:nvSpPr>
        <p:spPr>
          <a:xfrm>
            <a:off x="4417402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ignalisation droite 1">
            <a:extLst>
              <a:ext uri="{FF2B5EF4-FFF2-40B4-BE49-F238E27FC236}">
                <a16:creationId xmlns:a16="http://schemas.microsoft.com/office/drawing/2014/main" id="{6F32F26A-9126-65A0-1CFE-B5F4AEEB056E}"/>
              </a:ext>
            </a:extLst>
          </p:cNvPr>
          <p:cNvSpPr/>
          <p:nvPr/>
        </p:nvSpPr>
        <p:spPr>
          <a:xfrm>
            <a:off x="515245" y="3359878"/>
            <a:ext cx="6236537" cy="126778"/>
          </a:xfrm>
          <a:prstGeom prst="homePlate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B5DAE1-4B97-A137-452B-0328D1FB0C8E}"/>
              </a:ext>
            </a:extLst>
          </p:cNvPr>
          <p:cNvSpPr txBox="1"/>
          <p:nvPr/>
        </p:nvSpPr>
        <p:spPr>
          <a:xfrm>
            <a:off x="6710160" y="3190938"/>
            <a:ext cx="9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Generation time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251C5F-41BC-1079-237A-5D00E852152B}"/>
              </a:ext>
            </a:extLst>
          </p:cNvPr>
          <p:cNvSpPr txBox="1"/>
          <p:nvPr/>
        </p:nvSpPr>
        <p:spPr>
          <a:xfrm>
            <a:off x="407721" y="1000504"/>
            <a:ext cx="6286315" cy="338554"/>
          </a:xfrm>
          <a:prstGeom prst="rect">
            <a:avLst/>
          </a:prstGeom>
          <a:gradFill flip="none" rotWithShape="1">
            <a:gsLst>
              <a:gs pos="0">
                <a:srgbClr val="00D461">
                  <a:tint val="66000"/>
                  <a:satMod val="160000"/>
                </a:srgbClr>
              </a:gs>
              <a:gs pos="59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Regular full backups strategy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227FCB-3D68-F008-631E-4E3D790F00E1}"/>
              </a:ext>
            </a:extLst>
          </p:cNvPr>
          <p:cNvSpPr txBox="1"/>
          <p:nvPr/>
        </p:nvSpPr>
        <p:spPr>
          <a:xfrm>
            <a:off x="407721" y="5270637"/>
            <a:ext cx="6499083" cy="338554"/>
          </a:xfrm>
          <a:prstGeom prst="rect">
            <a:avLst/>
          </a:prstGeom>
          <a:gradFill flip="none" rotWithShape="1">
            <a:gsLst>
              <a:gs pos="0">
                <a:srgbClr val="8AFAA1"/>
              </a:gs>
              <a:gs pos="55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Live tracking strategy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FC2A41F-DB57-953D-1FFA-7C6EBABC2E11}"/>
              </a:ext>
            </a:extLst>
          </p:cNvPr>
          <p:cNvSpPr/>
          <p:nvPr/>
        </p:nvSpPr>
        <p:spPr>
          <a:xfrm>
            <a:off x="60915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0415283-2534-EA43-D8D5-F513E3854131}"/>
              </a:ext>
            </a:extLst>
          </p:cNvPr>
          <p:cNvSpPr/>
          <p:nvPr/>
        </p:nvSpPr>
        <p:spPr>
          <a:xfrm>
            <a:off x="609152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5FA3BAD-1152-23B2-D066-F2CC8C7670FE}"/>
              </a:ext>
            </a:extLst>
          </p:cNvPr>
          <p:cNvSpPr/>
          <p:nvPr/>
        </p:nvSpPr>
        <p:spPr>
          <a:xfrm>
            <a:off x="609151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2A9B8D-A125-6094-74DF-878273941D4F}"/>
              </a:ext>
            </a:extLst>
          </p:cNvPr>
          <p:cNvSpPr/>
          <p:nvPr/>
        </p:nvSpPr>
        <p:spPr>
          <a:xfrm>
            <a:off x="609151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36A416-FE40-A310-14E3-2E0B31108C43}"/>
              </a:ext>
            </a:extLst>
          </p:cNvPr>
          <p:cNvSpPr/>
          <p:nvPr/>
        </p:nvSpPr>
        <p:spPr>
          <a:xfrm>
            <a:off x="60915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D0C84B4-DCAE-63E9-EE07-CBD7D62FA0E4}"/>
              </a:ext>
            </a:extLst>
          </p:cNvPr>
          <p:cNvSpPr/>
          <p:nvPr/>
        </p:nvSpPr>
        <p:spPr>
          <a:xfrm>
            <a:off x="922096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156B6AF-5BE6-282C-D160-3C86C99E10F7}"/>
              </a:ext>
            </a:extLst>
          </p:cNvPr>
          <p:cNvSpPr/>
          <p:nvPr/>
        </p:nvSpPr>
        <p:spPr>
          <a:xfrm>
            <a:off x="922096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467FEA2-E90E-9986-F136-553B187454B2}"/>
              </a:ext>
            </a:extLst>
          </p:cNvPr>
          <p:cNvSpPr/>
          <p:nvPr/>
        </p:nvSpPr>
        <p:spPr>
          <a:xfrm>
            <a:off x="922095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B7F58FE-B434-01EE-9241-3BB59AD4C171}"/>
              </a:ext>
            </a:extLst>
          </p:cNvPr>
          <p:cNvSpPr/>
          <p:nvPr/>
        </p:nvSpPr>
        <p:spPr>
          <a:xfrm>
            <a:off x="922095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78ED28D-141B-AA89-77C6-9BB9015835AC}"/>
              </a:ext>
            </a:extLst>
          </p:cNvPr>
          <p:cNvSpPr/>
          <p:nvPr/>
        </p:nvSpPr>
        <p:spPr>
          <a:xfrm>
            <a:off x="922095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A60B029-BB3A-C72B-2E7B-DF563C17F545}"/>
              </a:ext>
            </a:extLst>
          </p:cNvPr>
          <p:cNvSpPr/>
          <p:nvPr/>
        </p:nvSpPr>
        <p:spPr>
          <a:xfrm>
            <a:off x="123504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FC10AC-4A6C-9AD8-F140-2B517F2FA7F6}"/>
              </a:ext>
            </a:extLst>
          </p:cNvPr>
          <p:cNvSpPr/>
          <p:nvPr/>
        </p:nvSpPr>
        <p:spPr>
          <a:xfrm>
            <a:off x="1235040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98B7CDD-63E1-6DDA-C6D4-A749E7B91E4B}"/>
              </a:ext>
            </a:extLst>
          </p:cNvPr>
          <p:cNvSpPr/>
          <p:nvPr/>
        </p:nvSpPr>
        <p:spPr>
          <a:xfrm>
            <a:off x="1235039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EABCDB3-10A1-B46B-84FC-D99C12AFD316}"/>
              </a:ext>
            </a:extLst>
          </p:cNvPr>
          <p:cNvSpPr/>
          <p:nvPr/>
        </p:nvSpPr>
        <p:spPr>
          <a:xfrm>
            <a:off x="123503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27F41BC-981D-CAF9-F924-0F4BE3B60B67}"/>
              </a:ext>
            </a:extLst>
          </p:cNvPr>
          <p:cNvSpPr/>
          <p:nvPr/>
        </p:nvSpPr>
        <p:spPr>
          <a:xfrm>
            <a:off x="123503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9D89ED5-F5A7-4A75-98B4-127F9D104EB0}"/>
              </a:ext>
            </a:extLst>
          </p:cNvPr>
          <p:cNvSpPr/>
          <p:nvPr/>
        </p:nvSpPr>
        <p:spPr>
          <a:xfrm>
            <a:off x="154798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2360184-17B2-742B-E2B2-22370B976151}"/>
              </a:ext>
            </a:extLst>
          </p:cNvPr>
          <p:cNvSpPr/>
          <p:nvPr/>
        </p:nvSpPr>
        <p:spPr>
          <a:xfrm>
            <a:off x="1547984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C7C91F4-D074-B73A-1445-31404D600564}"/>
              </a:ext>
            </a:extLst>
          </p:cNvPr>
          <p:cNvSpPr/>
          <p:nvPr/>
        </p:nvSpPr>
        <p:spPr>
          <a:xfrm>
            <a:off x="1547983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E192C5F-8454-F012-0980-964F7F870349}"/>
              </a:ext>
            </a:extLst>
          </p:cNvPr>
          <p:cNvSpPr/>
          <p:nvPr/>
        </p:nvSpPr>
        <p:spPr>
          <a:xfrm>
            <a:off x="154798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F1F6538-ECBB-6E9D-90A4-5D0B8BD6FDC0}"/>
              </a:ext>
            </a:extLst>
          </p:cNvPr>
          <p:cNvSpPr/>
          <p:nvPr/>
        </p:nvSpPr>
        <p:spPr>
          <a:xfrm>
            <a:off x="154798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6A3B785-28C8-31FF-C975-0909A6E344BE}"/>
              </a:ext>
            </a:extLst>
          </p:cNvPr>
          <p:cNvSpPr/>
          <p:nvPr/>
        </p:nvSpPr>
        <p:spPr>
          <a:xfrm>
            <a:off x="1860928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8DB3BAD-C00C-5BC8-8E05-E87A7BC88277}"/>
              </a:ext>
            </a:extLst>
          </p:cNvPr>
          <p:cNvSpPr/>
          <p:nvPr/>
        </p:nvSpPr>
        <p:spPr>
          <a:xfrm>
            <a:off x="1860928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53B222F-CE1B-9D6C-B149-B122E7AC1ACA}"/>
              </a:ext>
            </a:extLst>
          </p:cNvPr>
          <p:cNvSpPr/>
          <p:nvPr/>
        </p:nvSpPr>
        <p:spPr>
          <a:xfrm>
            <a:off x="1860927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7B99C26-A3DE-D5FE-A717-CFB605A5ECEE}"/>
              </a:ext>
            </a:extLst>
          </p:cNvPr>
          <p:cNvSpPr/>
          <p:nvPr/>
        </p:nvSpPr>
        <p:spPr>
          <a:xfrm>
            <a:off x="1860927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4D2200A-4D6E-78C1-E261-A3223A362465}"/>
              </a:ext>
            </a:extLst>
          </p:cNvPr>
          <p:cNvSpPr/>
          <p:nvPr/>
        </p:nvSpPr>
        <p:spPr>
          <a:xfrm>
            <a:off x="186092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61C85DD-2CE7-AFF9-B2B8-00DF978FCF8E}"/>
              </a:ext>
            </a:extLst>
          </p:cNvPr>
          <p:cNvSpPr/>
          <p:nvPr/>
        </p:nvSpPr>
        <p:spPr>
          <a:xfrm>
            <a:off x="2538718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1E0B0F0-63E5-2B42-5A3A-E82D81224B81}"/>
              </a:ext>
            </a:extLst>
          </p:cNvPr>
          <p:cNvSpPr/>
          <p:nvPr/>
        </p:nvSpPr>
        <p:spPr>
          <a:xfrm>
            <a:off x="2538718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EE2883-25DE-2FD2-9011-062CB8F13424}"/>
              </a:ext>
            </a:extLst>
          </p:cNvPr>
          <p:cNvSpPr/>
          <p:nvPr/>
        </p:nvSpPr>
        <p:spPr>
          <a:xfrm>
            <a:off x="2538717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ACCF68A-ABED-5386-6EA2-FB3DD08CB4A0}"/>
              </a:ext>
            </a:extLst>
          </p:cNvPr>
          <p:cNvSpPr/>
          <p:nvPr/>
        </p:nvSpPr>
        <p:spPr>
          <a:xfrm>
            <a:off x="2538717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003767C-B107-AF66-0EE4-F111EEDA28C7}"/>
              </a:ext>
            </a:extLst>
          </p:cNvPr>
          <p:cNvSpPr/>
          <p:nvPr/>
        </p:nvSpPr>
        <p:spPr>
          <a:xfrm>
            <a:off x="253871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1D2638D-9445-F3E4-88A9-BE68CC2FE194}"/>
              </a:ext>
            </a:extLst>
          </p:cNvPr>
          <p:cNvSpPr/>
          <p:nvPr/>
        </p:nvSpPr>
        <p:spPr>
          <a:xfrm>
            <a:off x="285166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548AF4E-4291-50FF-CB81-04A0A86DD03D}"/>
              </a:ext>
            </a:extLst>
          </p:cNvPr>
          <p:cNvSpPr/>
          <p:nvPr/>
        </p:nvSpPr>
        <p:spPr>
          <a:xfrm>
            <a:off x="2851662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AA464EB-5E32-70E4-5511-47EFBAA041AA}"/>
              </a:ext>
            </a:extLst>
          </p:cNvPr>
          <p:cNvSpPr/>
          <p:nvPr/>
        </p:nvSpPr>
        <p:spPr>
          <a:xfrm>
            <a:off x="2851661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83568299-2853-BBAB-68BB-15495B2D0992}"/>
              </a:ext>
            </a:extLst>
          </p:cNvPr>
          <p:cNvSpPr/>
          <p:nvPr/>
        </p:nvSpPr>
        <p:spPr>
          <a:xfrm>
            <a:off x="2851661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52F3225-CA96-F1BD-6D7F-F5792E9E40C6}"/>
              </a:ext>
            </a:extLst>
          </p:cNvPr>
          <p:cNvSpPr/>
          <p:nvPr/>
        </p:nvSpPr>
        <p:spPr>
          <a:xfrm>
            <a:off x="285166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825F190-A128-D026-1128-AF0B2B972B23}"/>
              </a:ext>
            </a:extLst>
          </p:cNvPr>
          <p:cNvSpPr/>
          <p:nvPr/>
        </p:nvSpPr>
        <p:spPr>
          <a:xfrm>
            <a:off x="3164606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8B46386-0203-37CD-E52E-30640EF899E4}"/>
              </a:ext>
            </a:extLst>
          </p:cNvPr>
          <p:cNvSpPr/>
          <p:nvPr/>
        </p:nvSpPr>
        <p:spPr>
          <a:xfrm>
            <a:off x="3164606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58D239B-13E2-3E4B-D6A5-9AC7FEEE64CE}"/>
              </a:ext>
            </a:extLst>
          </p:cNvPr>
          <p:cNvSpPr/>
          <p:nvPr/>
        </p:nvSpPr>
        <p:spPr>
          <a:xfrm>
            <a:off x="3164605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3846E1-63DC-158C-0EC0-B006665D5EEA}"/>
              </a:ext>
            </a:extLst>
          </p:cNvPr>
          <p:cNvSpPr/>
          <p:nvPr/>
        </p:nvSpPr>
        <p:spPr>
          <a:xfrm>
            <a:off x="3164605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AE7BACA-36E2-2482-EB16-D00B67467420}"/>
              </a:ext>
            </a:extLst>
          </p:cNvPr>
          <p:cNvSpPr/>
          <p:nvPr/>
        </p:nvSpPr>
        <p:spPr>
          <a:xfrm>
            <a:off x="3164605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9D3A664-2FBD-DC31-6A8C-E9D7DE30BBBD}"/>
              </a:ext>
            </a:extLst>
          </p:cNvPr>
          <p:cNvSpPr/>
          <p:nvPr/>
        </p:nvSpPr>
        <p:spPr>
          <a:xfrm>
            <a:off x="347755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FD95061-229F-90D5-8BE7-FC8699E93D95}"/>
              </a:ext>
            </a:extLst>
          </p:cNvPr>
          <p:cNvSpPr/>
          <p:nvPr/>
        </p:nvSpPr>
        <p:spPr>
          <a:xfrm>
            <a:off x="3477550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89F13AA-9E25-145C-219B-48713F325DE4}"/>
              </a:ext>
            </a:extLst>
          </p:cNvPr>
          <p:cNvSpPr/>
          <p:nvPr/>
        </p:nvSpPr>
        <p:spPr>
          <a:xfrm>
            <a:off x="3477549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39344E3C-D562-0523-F877-14D21B4E0F45}"/>
              </a:ext>
            </a:extLst>
          </p:cNvPr>
          <p:cNvSpPr/>
          <p:nvPr/>
        </p:nvSpPr>
        <p:spPr>
          <a:xfrm>
            <a:off x="347754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7987E16-F2BD-EF58-CE82-89B80E35F43B}"/>
              </a:ext>
            </a:extLst>
          </p:cNvPr>
          <p:cNvSpPr/>
          <p:nvPr/>
        </p:nvSpPr>
        <p:spPr>
          <a:xfrm>
            <a:off x="347754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4CDA87D-D248-2F47-57D8-18B2D64F9141}"/>
              </a:ext>
            </a:extLst>
          </p:cNvPr>
          <p:cNvSpPr/>
          <p:nvPr/>
        </p:nvSpPr>
        <p:spPr>
          <a:xfrm>
            <a:off x="379049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FA1681C0-8973-460A-EF7D-679CEDABCC49}"/>
              </a:ext>
            </a:extLst>
          </p:cNvPr>
          <p:cNvSpPr/>
          <p:nvPr/>
        </p:nvSpPr>
        <p:spPr>
          <a:xfrm>
            <a:off x="3790494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7F16DF1-C473-2B2F-E405-3F93D0550F94}"/>
              </a:ext>
            </a:extLst>
          </p:cNvPr>
          <p:cNvSpPr/>
          <p:nvPr/>
        </p:nvSpPr>
        <p:spPr>
          <a:xfrm>
            <a:off x="3790493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B83E2662-76AB-B58E-B79C-AAEFAB84816E}"/>
              </a:ext>
            </a:extLst>
          </p:cNvPr>
          <p:cNvSpPr/>
          <p:nvPr/>
        </p:nvSpPr>
        <p:spPr>
          <a:xfrm>
            <a:off x="379049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7850ECC-EBC1-996B-47CB-A9D424261753}"/>
              </a:ext>
            </a:extLst>
          </p:cNvPr>
          <p:cNvSpPr/>
          <p:nvPr/>
        </p:nvSpPr>
        <p:spPr>
          <a:xfrm>
            <a:off x="379049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8263920-66F4-048F-226F-9DA79B6773C9}"/>
              </a:ext>
            </a:extLst>
          </p:cNvPr>
          <p:cNvSpPr/>
          <p:nvPr/>
        </p:nvSpPr>
        <p:spPr>
          <a:xfrm>
            <a:off x="447457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1CBDD53-D91D-3863-B804-B3B89504101E}"/>
              </a:ext>
            </a:extLst>
          </p:cNvPr>
          <p:cNvSpPr/>
          <p:nvPr/>
        </p:nvSpPr>
        <p:spPr>
          <a:xfrm>
            <a:off x="4474570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149B07E9-7710-6D6E-DC7F-E8DB8796BC4F}"/>
              </a:ext>
            </a:extLst>
          </p:cNvPr>
          <p:cNvSpPr/>
          <p:nvPr/>
        </p:nvSpPr>
        <p:spPr>
          <a:xfrm>
            <a:off x="4474569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9187C95-CB00-CC25-2707-140A24EB2A1C}"/>
              </a:ext>
            </a:extLst>
          </p:cNvPr>
          <p:cNvSpPr/>
          <p:nvPr/>
        </p:nvSpPr>
        <p:spPr>
          <a:xfrm>
            <a:off x="447456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513ACA2C-BA28-2F9C-995A-0578B6A7E638}"/>
              </a:ext>
            </a:extLst>
          </p:cNvPr>
          <p:cNvSpPr/>
          <p:nvPr/>
        </p:nvSpPr>
        <p:spPr>
          <a:xfrm>
            <a:off x="447456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7A06F8B2-AD01-B2BD-E7B8-E1E05DE8D78E}"/>
              </a:ext>
            </a:extLst>
          </p:cNvPr>
          <p:cNvSpPr/>
          <p:nvPr/>
        </p:nvSpPr>
        <p:spPr>
          <a:xfrm>
            <a:off x="478751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3EFAB01-86A5-EF57-CAF1-54749319CD90}"/>
              </a:ext>
            </a:extLst>
          </p:cNvPr>
          <p:cNvSpPr/>
          <p:nvPr/>
        </p:nvSpPr>
        <p:spPr>
          <a:xfrm>
            <a:off x="4787514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3EFC4FF5-1886-381A-03AB-2BB5BD053E26}"/>
              </a:ext>
            </a:extLst>
          </p:cNvPr>
          <p:cNvSpPr/>
          <p:nvPr/>
        </p:nvSpPr>
        <p:spPr>
          <a:xfrm>
            <a:off x="4787513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2236DB6-D836-FFDB-3DBC-8E5F2F22CCFC}"/>
              </a:ext>
            </a:extLst>
          </p:cNvPr>
          <p:cNvSpPr/>
          <p:nvPr/>
        </p:nvSpPr>
        <p:spPr>
          <a:xfrm>
            <a:off x="478751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6C79C421-3F2E-8A52-3EC7-0E59CA726C22}"/>
              </a:ext>
            </a:extLst>
          </p:cNvPr>
          <p:cNvSpPr/>
          <p:nvPr/>
        </p:nvSpPr>
        <p:spPr>
          <a:xfrm>
            <a:off x="478751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D9E6401-2D86-DE82-CFFA-9449CE086C92}"/>
              </a:ext>
            </a:extLst>
          </p:cNvPr>
          <p:cNvSpPr/>
          <p:nvPr/>
        </p:nvSpPr>
        <p:spPr>
          <a:xfrm>
            <a:off x="5100458" y="1743661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E040927-CE6F-FC45-3459-6E4BE314EA15}"/>
              </a:ext>
            </a:extLst>
          </p:cNvPr>
          <p:cNvSpPr/>
          <p:nvPr/>
        </p:nvSpPr>
        <p:spPr>
          <a:xfrm>
            <a:off x="5100458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B6BD2E-8C1D-3C4A-5B8F-052FAE3CBD33}"/>
              </a:ext>
            </a:extLst>
          </p:cNvPr>
          <p:cNvSpPr/>
          <p:nvPr/>
        </p:nvSpPr>
        <p:spPr>
          <a:xfrm>
            <a:off x="5100457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AB6A703A-2D5E-0FC3-A0D4-E514827C5B9B}"/>
              </a:ext>
            </a:extLst>
          </p:cNvPr>
          <p:cNvSpPr/>
          <p:nvPr/>
        </p:nvSpPr>
        <p:spPr>
          <a:xfrm>
            <a:off x="5100457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53EE1D8-395A-F89E-3EB4-5775FCF9A81E}"/>
              </a:ext>
            </a:extLst>
          </p:cNvPr>
          <p:cNvSpPr/>
          <p:nvPr/>
        </p:nvSpPr>
        <p:spPr>
          <a:xfrm>
            <a:off x="510045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444DB245-A339-D797-0AC8-3BF51391FB30}"/>
              </a:ext>
            </a:extLst>
          </p:cNvPr>
          <p:cNvSpPr/>
          <p:nvPr/>
        </p:nvSpPr>
        <p:spPr>
          <a:xfrm>
            <a:off x="541340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2F5D894-2535-B6FE-1790-A628E9FA77E9}"/>
              </a:ext>
            </a:extLst>
          </p:cNvPr>
          <p:cNvSpPr/>
          <p:nvPr/>
        </p:nvSpPr>
        <p:spPr>
          <a:xfrm>
            <a:off x="5413402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73A685D4-5B9F-28B8-B8B9-DE74F90738CB}"/>
              </a:ext>
            </a:extLst>
          </p:cNvPr>
          <p:cNvSpPr/>
          <p:nvPr/>
        </p:nvSpPr>
        <p:spPr>
          <a:xfrm>
            <a:off x="5413401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E1D12CB-9F61-1F91-4915-5EAE116DD328}"/>
              </a:ext>
            </a:extLst>
          </p:cNvPr>
          <p:cNvSpPr/>
          <p:nvPr/>
        </p:nvSpPr>
        <p:spPr>
          <a:xfrm>
            <a:off x="5413401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E88FF63-59F4-C92B-A542-B6D74D7D63DC}"/>
              </a:ext>
            </a:extLst>
          </p:cNvPr>
          <p:cNvSpPr/>
          <p:nvPr/>
        </p:nvSpPr>
        <p:spPr>
          <a:xfrm>
            <a:off x="541340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CC5794C-8D02-5E63-42D4-2D9F30241BDB}"/>
              </a:ext>
            </a:extLst>
          </p:cNvPr>
          <p:cNvSpPr/>
          <p:nvPr/>
        </p:nvSpPr>
        <p:spPr>
          <a:xfrm>
            <a:off x="5726346" y="1743661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02109FD-57B3-89D2-C49B-61E8F6B2C705}"/>
              </a:ext>
            </a:extLst>
          </p:cNvPr>
          <p:cNvSpPr/>
          <p:nvPr/>
        </p:nvSpPr>
        <p:spPr>
          <a:xfrm>
            <a:off x="5726346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1D0435D2-5F4E-68CE-9489-05FB41AFBC8D}"/>
              </a:ext>
            </a:extLst>
          </p:cNvPr>
          <p:cNvSpPr/>
          <p:nvPr/>
        </p:nvSpPr>
        <p:spPr>
          <a:xfrm>
            <a:off x="5726345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1B345961-F38D-FA01-0AE6-C99F5DDFCF5A}"/>
              </a:ext>
            </a:extLst>
          </p:cNvPr>
          <p:cNvSpPr/>
          <p:nvPr/>
        </p:nvSpPr>
        <p:spPr>
          <a:xfrm>
            <a:off x="5726345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3E4F9337-218C-73EE-72E0-2228666AC6BA}"/>
              </a:ext>
            </a:extLst>
          </p:cNvPr>
          <p:cNvSpPr/>
          <p:nvPr/>
        </p:nvSpPr>
        <p:spPr>
          <a:xfrm>
            <a:off x="5726345" y="296335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5D1A20F5-1B13-FEAD-5DEF-2B66005F2CE4}"/>
              </a:ext>
            </a:extLst>
          </p:cNvPr>
          <p:cNvSpPr txBox="1"/>
          <p:nvPr/>
        </p:nvSpPr>
        <p:spPr>
          <a:xfrm>
            <a:off x="743038" y="1416382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1</a:t>
            </a:r>
          </a:p>
        </p:txBody>
      </p:sp>
      <p:sp>
        <p:nvSpPr>
          <p:cNvPr id="103" name="Flèche vers le haut 102">
            <a:extLst>
              <a:ext uri="{FF2B5EF4-FFF2-40B4-BE49-F238E27FC236}">
                <a16:creationId xmlns:a16="http://schemas.microsoft.com/office/drawing/2014/main" id="{6D00B5B3-077B-9449-3FC4-C416CE16E189}"/>
              </a:ext>
            </a:extLst>
          </p:cNvPr>
          <p:cNvSpPr/>
          <p:nvPr/>
        </p:nvSpPr>
        <p:spPr>
          <a:xfrm>
            <a:off x="2013990" y="3163901"/>
            <a:ext cx="185505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èche vers le haut 103">
            <a:extLst>
              <a:ext uri="{FF2B5EF4-FFF2-40B4-BE49-F238E27FC236}">
                <a16:creationId xmlns:a16="http://schemas.microsoft.com/office/drawing/2014/main" id="{9B6A4FC8-C6CD-F8EB-D4E7-2670631DB4EE}"/>
              </a:ext>
            </a:extLst>
          </p:cNvPr>
          <p:cNvSpPr/>
          <p:nvPr/>
        </p:nvSpPr>
        <p:spPr>
          <a:xfrm>
            <a:off x="3926977" y="3163901"/>
            <a:ext cx="192083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èche vers le haut 104">
            <a:extLst>
              <a:ext uri="{FF2B5EF4-FFF2-40B4-BE49-F238E27FC236}">
                <a16:creationId xmlns:a16="http://schemas.microsoft.com/office/drawing/2014/main" id="{587F1503-5A9D-2F94-B289-B6634770B76F}"/>
              </a:ext>
            </a:extLst>
          </p:cNvPr>
          <p:cNvSpPr/>
          <p:nvPr/>
        </p:nvSpPr>
        <p:spPr>
          <a:xfrm>
            <a:off x="5867205" y="3163901"/>
            <a:ext cx="187586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57813CFE-CBE9-5120-7731-DD9853F09975}"/>
              </a:ext>
            </a:extLst>
          </p:cNvPr>
          <p:cNvSpPr txBox="1"/>
          <p:nvPr/>
        </p:nvSpPr>
        <p:spPr>
          <a:xfrm>
            <a:off x="1790666" y="3101488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F0127172-BF7C-AB13-21D9-0E4D35601B4D}"/>
              </a:ext>
            </a:extLst>
          </p:cNvPr>
          <p:cNvSpPr txBox="1"/>
          <p:nvPr/>
        </p:nvSpPr>
        <p:spPr>
          <a:xfrm>
            <a:off x="3701583" y="3101487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A6EEF2FC-C704-F665-0D29-8F26D391F82A}"/>
              </a:ext>
            </a:extLst>
          </p:cNvPr>
          <p:cNvSpPr txBox="1"/>
          <p:nvPr/>
        </p:nvSpPr>
        <p:spPr>
          <a:xfrm>
            <a:off x="5645962" y="3098829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3B7CD79A-E15F-2AEE-F678-0F199EEC8B96}"/>
              </a:ext>
            </a:extLst>
          </p:cNvPr>
          <p:cNvSpPr txBox="1"/>
          <p:nvPr/>
        </p:nvSpPr>
        <p:spPr>
          <a:xfrm>
            <a:off x="6048612" y="2175469"/>
            <a:ext cx="163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Recover lineages</a:t>
            </a:r>
          </a:p>
          <a:p>
            <a:r>
              <a:rPr lang="fr-FR" sz="1400">
                <a:latin typeface="Avenir Book" panose="02000503020000020003" pitchFamily="2" charset="0"/>
              </a:rPr>
              <a:t>in post-treatment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E32214A5-0849-4633-EC05-FEAA7559B96E}"/>
              </a:ext>
            </a:extLst>
          </p:cNvPr>
          <p:cNvCxnSpPr>
            <a:cxnSpLocks/>
            <a:stCxn id="87" idx="7"/>
            <a:endCxn id="91" idx="2"/>
          </p:cNvCxnSpPr>
          <p:nvPr/>
        </p:nvCxnSpPr>
        <p:spPr>
          <a:xfrm flipV="1">
            <a:off x="5550434" y="1823933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DB306339-3DE5-CFAF-7106-0C8770EC781C}"/>
              </a:ext>
            </a:extLst>
          </p:cNvPr>
          <p:cNvCxnSpPr>
            <a:cxnSpLocks/>
            <a:stCxn id="87" idx="6"/>
            <a:endCxn id="92" idx="2"/>
          </p:cNvCxnSpPr>
          <p:nvPr/>
        </p:nvCxnSpPr>
        <p:spPr>
          <a:xfrm>
            <a:off x="5573945" y="2128857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607207F9-F651-9BC4-705D-E69CBDDBDB37}"/>
              </a:ext>
            </a:extLst>
          </p:cNvPr>
          <p:cNvCxnSpPr>
            <a:cxnSpLocks/>
            <a:stCxn id="88" idx="6"/>
            <a:endCxn id="93" idx="2"/>
          </p:cNvCxnSpPr>
          <p:nvPr/>
        </p:nvCxnSpPr>
        <p:spPr>
          <a:xfrm>
            <a:off x="5573944" y="243378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6FC36CAB-152A-85F2-2FAD-831266C2ABD5}"/>
              </a:ext>
            </a:extLst>
          </p:cNvPr>
          <p:cNvCxnSpPr>
            <a:cxnSpLocks/>
            <a:stCxn id="89" idx="6"/>
            <a:endCxn id="94" idx="2"/>
          </p:cNvCxnSpPr>
          <p:nvPr/>
        </p:nvCxnSpPr>
        <p:spPr>
          <a:xfrm>
            <a:off x="5573944" y="2738705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CC974B8F-2498-7F00-854F-CCC10B034A1F}"/>
              </a:ext>
            </a:extLst>
          </p:cNvPr>
          <p:cNvCxnSpPr>
            <a:cxnSpLocks/>
            <a:stCxn id="89" idx="5"/>
            <a:endCxn id="95" idx="2"/>
          </p:cNvCxnSpPr>
          <p:nvPr/>
        </p:nvCxnSpPr>
        <p:spPr>
          <a:xfrm>
            <a:off x="5550433" y="2795465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055A68DB-6845-E60E-8070-FAC0534A3549}"/>
              </a:ext>
            </a:extLst>
          </p:cNvPr>
          <p:cNvCxnSpPr>
            <a:cxnSpLocks/>
            <a:stCxn id="82" idx="5"/>
            <a:endCxn id="89" idx="1"/>
          </p:cNvCxnSpPr>
          <p:nvPr/>
        </p:nvCxnSpPr>
        <p:spPr>
          <a:xfrm>
            <a:off x="5237490" y="2185617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878E5184-8081-DEA8-996D-5AB2D2A87762}"/>
              </a:ext>
            </a:extLst>
          </p:cNvPr>
          <p:cNvCxnSpPr>
            <a:cxnSpLocks/>
            <a:stCxn id="82" idx="6"/>
            <a:endCxn id="88" idx="1"/>
          </p:cNvCxnSpPr>
          <p:nvPr/>
        </p:nvCxnSpPr>
        <p:spPr>
          <a:xfrm>
            <a:off x="5261001" y="2128857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AB71B4D6-B8B0-46A5-D3AB-C48678DB7802}"/>
              </a:ext>
            </a:extLst>
          </p:cNvPr>
          <p:cNvCxnSpPr>
            <a:cxnSpLocks/>
            <a:stCxn id="81" idx="5"/>
            <a:endCxn id="87" idx="1"/>
          </p:cNvCxnSpPr>
          <p:nvPr/>
        </p:nvCxnSpPr>
        <p:spPr>
          <a:xfrm>
            <a:off x="5237490" y="1880693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04BD9B98-A8AD-DC90-9A38-871BDF6886E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4948057" y="2128857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C91F998-7D59-F5F6-39CF-10C15F50CEC3}"/>
              </a:ext>
            </a:extLst>
          </p:cNvPr>
          <p:cNvCxnSpPr>
            <a:cxnSpLocks/>
            <a:stCxn id="77" idx="7"/>
            <a:endCxn id="81" idx="3"/>
          </p:cNvCxnSpPr>
          <p:nvPr/>
        </p:nvCxnSpPr>
        <p:spPr>
          <a:xfrm flipV="1">
            <a:off x="4924546" y="1880693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B69EB9F-153F-8EF3-109E-C32E6029C6D9}"/>
              </a:ext>
            </a:extLst>
          </p:cNvPr>
          <p:cNvCxnSpPr>
            <a:cxnSpLocks/>
            <a:stCxn id="73" idx="7"/>
            <a:endCxn id="77" idx="3"/>
          </p:cNvCxnSpPr>
          <p:nvPr/>
        </p:nvCxnSpPr>
        <p:spPr>
          <a:xfrm flipV="1">
            <a:off x="4611601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C8C5087D-93B8-F43C-4E4D-FE930618C71B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>
            <a:off x="3951036" y="2433781"/>
            <a:ext cx="52353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C1DAC0C7-266A-DFF3-7854-0D79DA058CCC}"/>
              </a:ext>
            </a:extLst>
          </p:cNvPr>
          <p:cNvCxnSpPr>
            <a:cxnSpLocks/>
            <a:stCxn id="62" idx="5"/>
            <a:endCxn id="68" idx="1"/>
          </p:cNvCxnSpPr>
          <p:nvPr/>
        </p:nvCxnSpPr>
        <p:spPr>
          <a:xfrm>
            <a:off x="3614582" y="2185617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59B666D9-884C-4D02-3CBB-4E291DAC7027}"/>
              </a:ext>
            </a:extLst>
          </p:cNvPr>
          <p:cNvCxnSpPr>
            <a:cxnSpLocks/>
          </p:cNvCxnSpPr>
          <p:nvPr/>
        </p:nvCxnSpPr>
        <p:spPr>
          <a:xfrm>
            <a:off x="3332308" y="2128856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6D3CECAB-E31A-1B5A-F01F-C9BC0C4AE2B4}"/>
              </a:ext>
            </a:extLst>
          </p:cNvPr>
          <p:cNvCxnSpPr>
            <a:cxnSpLocks/>
            <a:stCxn id="53" idx="7"/>
            <a:endCxn id="57" idx="3"/>
          </p:cNvCxnSpPr>
          <p:nvPr/>
        </p:nvCxnSpPr>
        <p:spPr>
          <a:xfrm flipV="1">
            <a:off x="2988693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2D79DA-BBCA-8B47-2A69-88C1EAF88900}"/>
              </a:ext>
            </a:extLst>
          </p:cNvPr>
          <p:cNvCxnSpPr>
            <a:cxnSpLocks/>
            <a:stCxn id="49" idx="7"/>
            <a:endCxn id="53" idx="3"/>
          </p:cNvCxnSpPr>
          <p:nvPr/>
        </p:nvCxnSpPr>
        <p:spPr>
          <a:xfrm flipV="1">
            <a:off x="2675749" y="2490541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7CC9DCB3-1797-6977-231D-A77D093AD35B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2021470" y="2433781"/>
            <a:ext cx="517247" cy="30492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FD005080-313C-903F-3018-B71D8A694D97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1708526" y="243378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38E82239-4F8A-D90C-BE6B-C7B15A15488A}"/>
              </a:ext>
            </a:extLst>
          </p:cNvPr>
          <p:cNvCxnSpPr>
            <a:cxnSpLocks/>
            <a:stCxn id="25" idx="5"/>
            <a:endCxn id="31" idx="1"/>
          </p:cNvCxnSpPr>
          <p:nvPr/>
        </p:nvCxnSpPr>
        <p:spPr>
          <a:xfrm>
            <a:off x="1372072" y="2185617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2EA16B95-93E8-89EB-7B4D-BA5368C32383}"/>
              </a:ext>
            </a:extLst>
          </p:cNvPr>
          <p:cNvCxnSpPr>
            <a:cxnSpLocks/>
            <a:stCxn id="21" idx="7"/>
            <a:endCxn id="25" idx="3"/>
          </p:cNvCxnSpPr>
          <p:nvPr/>
        </p:nvCxnSpPr>
        <p:spPr>
          <a:xfrm flipV="1">
            <a:off x="1059127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145B3D36-F7D1-BA85-10A7-8CB6C96EBC93}"/>
              </a:ext>
            </a:extLst>
          </p:cNvPr>
          <p:cNvCxnSpPr>
            <a:cxnSpLocks/>
            <a:stCxn id="12" idx="7"/>
            <a:endCxn id="21" idx="3"/>
          </p:cNvCxnSpPr>
          <p:nvPr/>
        </p:nvCxnSpPr>
        <p:spPr>
          <a:xfrm flipV="1">
            <a:off x="746183" y="2490541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Image 176">
            <a:extLst>
              <a:ext uri="{FF2B5EF4-FFF2-40B4-BE49-F238E27FC236}">
                <a16:creationId xmlns:a16="http://schemas.microsoft.com/office/drawing/2014/main" id="{5BFD93E2-0ACE-EBC3-9824-442A7A2D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03" y="1431889"/>
            <a:ext cx="230085" cy="217381"/>
          </a:xfrm>
          <a:prstGeom prst="rect">
            <a:avLst/>
          </a:prstGeom>
        </p:spPr>
      </p:pic>
      <p:sp>
        <p:nvSpPr>
          <p:cNvPr id="178" name="ZoneTexte 177">
            <a:extLst>
              <a:ext uri="{FF2B5EF4-FFF2-40B4-BE49-F238E27FC236}">
                <a16:creationId xmlns:a16="http://schemas.microsoft.com/office/drawing/2014/main" id="{7142D285-EB55-8120-714F-8BFA1046A3D7}"/>
              </a:ext>
            </a:extLst>
          </p:cNvPr>
          <p:cNvSpPr txBox="1"/>
          <p:nvPr/>
        </p:nvSpPr>
        <p:spPr>
          <a:xfrm>
            <a:off x="2659695" y="1417846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2</a:t>
            </a:r>
          </a:p>
        </p:txBody>
      </p:sp>
      <p:pic>
        <p:nvPicPr>
          <p:cNvPr id="179" name="Image 178">
            <a:extLst>
              <a:ext uri="{FF2B5EF4-FFF2-40B4-BE49-F238E27FC236}">
                <a16:creationId xmlns:a16="http://schemas.microsoft.com/office/drawing/2014/main" id="{DD2166C2-DC9D-1630-CDFA-141370E5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60" y="1433353"/>
            <a:ext cx="230085" cy="217381"/>
          </a:xfrm>
          <a:prstGeom prst="rect">
            <a:avLst/>
          </a:prstGeom>
        </p:spPr>
      </p:pic>
      <p:sp>
        <p:nvSpPr>
          <p:cNvPr id="180" name="ZoneTexte 179">
            <a:extLst>
              <a:ext uri="{FF2B5EF4-FFF2-40B4-BE49-F238E27FC236}">
                <a16:creationId xmlns:a16="http://schemas.microsoft.com/office/drawing/2014/main" id="{861A9757-FBD9-45C7-60BE-F154B5131BA0}"/>
              </a:ext>
            </a:extLst>
          </p:cNvPr>
          <p:cNvSpPr txBox="1"/>
          <p:nvPr/>
        </p:nvSpPr>
        <p:spPr>
          <a:xfrm>
            <a:off x="4596887" y="1414345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3</a:t>
            </a:r>
          </a:p>
        </p:txBody>
      </p:sp>
      <p:pic>
        <p:nvPicPr>
          <p:cNvPr id="181" name="Image 180">
            <a:extLst>
              <a:ext uri="{FF2B5EF4-FFF2-40B4-BE49-F238E27FC236}">
                <a16:creationId xmlns:a16="http://schemas.microsoft.com/office/drawing/2014/main" id="{660CE1A5-A319-FA0A-B9DB-9A1B0386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52" y="1429852"/>
            <a:ext cx="230085" cy="217381"/>
          </a:xfrm>
          <a:prstGeom prst="rect">
            <a:avLst/>
          </a:prstGeom>
        </p:spPr>
      </p:pic>
      <p:sp>
        <p:nvSpPr>
          <p:cNvPr id="188" name="Ellipse 187">
            <a:extLst>
              <a:ext uri="{FF2B5EF4-FFF2-40B4-BE49-F238E27FC236}">
                <a16:creationId xmlns:a16="http://schemas.microsoft.com/office/drawing/2014/main" id="{9A6A2F41-5FEC-2A82-3912-9F28060EA51D}"/>
              </a:ext>
            </a:extLst>
          </p:cNvPr>
          <p:cNvSpPr/>
          <p:nvPr/>
        </p:nvSpPr>
        <p:spPr>
          <a:xfrm>
            <a:off x="636016" y="453225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E2860459-9C85-3B99-D671-B704F42F754D}"/>
              </a:ext>
            </a:extLst>
          </p:cNvPr>
          <p:cNvSpPr/>
          <p:nvPr/>
        </p:nvSpPr>
        <p:spPr>
          <a:xfrm>
            <a:off x="948960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D9BD6C1D-96C0-CE32-4A45-CF5DF3972CEA}"/>
              </a:ext>
            </a:extLst>
          </p:cNvPr>
          <p:cNvSpPr/>
          <p:nvPr/>
        </p:nvSpPr>
        <p:spPr>
          <a:xfrm>
            <a:off x="1261905" y="392240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E52BD9F4-ECA1-1627-EB0F-03AB362D299D}"/>
              </a:ext>
            </a:extLst>
          </p:cNvPr>
          <p:cNvSpPr/>
          <p:nvPr/>
        </p:nvSpPr>
        <p:spPr>
          <a:xfrm>
            <a:off x="1574848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1C112925-36C3-86E3-6EC1-03D6248A5AD2}"/>
              </a:ext>
            </a:extLst>
          </p:cNvPr>
          <p:cNvSpPr/>
          <p:nvPr/>
        </p:nvSpPr>
        <p:spPr>
          <a:xfrm>
            <a:off x="1887792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3D235128-03C0-08F8-5F6F-4E8807322D34}"/>
              </a:ext>
            </a:extLst>
          </p:cNvPr>
          <p:cNvSpPr/>
          <p:nvPr/>
        </p:nvSpPr>
        <p:spPr>
          <a:xfrm>
            <a:off x="2609771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3E492A80-7D17-8CAC-0B1B-F030AC8FC557}"/>
              </a:ext>
            </a:extLst>
          </p:cNvPr>
          <p:cNvSpPr/>
          <p:nvPr/>
        </p:nvSpPr>
        <p:spPr>
          <a:xfrm>
            <a:off x="2922715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15E9A335-96FB-F72E-1BBD-B3E727FB2E44}"/>
              </a:ext>
            </a:extLst>
          </p:cNvPr>
          <p:cNvSpPr/>
          <p:nvPr/>
        </p:nvSpPr>
        <p:spPr>
          <a:xfrm>
            <a:off x="3235660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9C3C53F2-6ABC-C126-FF9B-0E7A87FA4158}"/>
              </a:ext>
            </a:extLst>
          </p:cNvPr>
          <p:cNvSpPr/>
          <p:nvPr/>
        </p:nvSpPr>
        <p:spPr>
          <a:xfrm>
            <a:off x="3548604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262B9F42-FA39-90DA-DA75-148AC6715321}"/>
              </a:ext>
            </a:extLst>
          </p:cNvPr>
          <p:cNvSpPr/>
          <p:nvPr/>
        </p:nvSpPr>
        <p:spPr>
          <a:xfrm>
            <a:off x="3861547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1AC5641F-4A95-7A9A-2B82-4A8EED0675E2}"/>
              </a:ext>
            </a:extLst>
          </p:cNvPr>
          <p:cNvSpPr/>
          <p:nvPr/>
        </p:nvSpPr>
        <p:spPr>
          <a:xfrm>
            <a:off x="4783954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8F973118-4422-FD18-DE15-9B76FAB516BD}"/>
              </a:ext>
            </a:extLst>
          </p:cNvPr>
          <p:cNvSpPr/>
          <p:nvPr/>
        </p:nvSpPr>
        <p:spPr>
          <a:xfrm>
            <a:off x="4783953" y="4234668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53292F43-6166-A041-79B3-20E596239299}"/>
              </a:ext>
            </a:extLst>
          </p:cNvPr>
          <p:cNvSpPr/>
          <p:nvPr/>
        </p:nvSpPr>
        <p:spPr>
          <a:xfrm>
            <a:off x="4783953" y="453959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Ellipse 245">
            <a:extLst>
              <a:ext uri="{FF2B5EF4-FFF2-40B4-BE49-F238E27FC236}">
                <a16:creationId xmlns:a16="http://schemas.microsoft.com/office/drawing/2014/main" id="{BBD21E24-8B01-EDB3-3671-E64C116F0F84}"/>
              </a:ext>
            </a:extLst>
          </p:cNvPr>
          <p:cNvSpPr/>
          <p:nvPr/>
        </p:nvSpPr>
        <p:spPr>
          <a:xfrm>
            <a:off x="5096898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7437BFF6-6314-B030-DF0F-F89D41F37A09}"/>
              </a:ext>
            </a:extLst>
          </p:cNvPr>
          <p:cNvSpPr/>
          <p:nvPr/>
        </p:nvSpPr>
        <p:spPr>
          <a:xfrm>
            <a:off x="5096897" y="4234668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>
            <a:extLst>
              <a:ext uri="{FF2B5EF4-FFF2-40B4-BE49-F238E27FC236}">
                <a16:creationId xmlns:a16="http://schemas.microsoft.com/office/drawing/2014/main" id="{E06191FF-E5FF-26C0-7D31-894EB5DEB355}"/>
              </a:ext>
            </a:extLst>
          </p:cNvPr>
          <p:cNvSpPr/>
          <p:nvPr/>
        </p:nvSpPr>
        <p:spPr>
          <a:xfrm>
            <a:off x="5096897" y="453959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9" name="Ellipse 248">
            <a:extLst>
              <a:ext uri="{FF2B5EF4-FFF2-40B4-BE49-F238E27FC236}">
                <a16:creationId xmlns:a16="http://schemas.microsoft.com/office/drawing/2014/main" id="{3FF383A7-E601-7D2D-8791-129A48E4234C}"/>
              </a:ext>
            </a:extLst>
          </p:cNvPr>
          <p:cNvSpPr/>
          <p:nvPr/>
        </p:nvSpPr>
        <p:spPr>
          <a:xfrm>
            <a:off x="5096897" y="484451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00790A0D-7046-03E4-75FD-CB7092AAC619}"/>
              </a:ext>
            </a:extLst>
          </p:cNvPr>
          <p:cNvSpPr/>
          <p:nvPr/>
        </p:nvSpPr>
        <p:spPr>
          <a:xfrm>
            <a:off x="5409842" y="3624820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>
            <a:extLst>
              <a:ext uri="{FF2B5EF4-FFF2-40B4-BE49-F238E27FC236}">
                <a16:creationId xmlns:a16="http://schemas.microsoft.com/office/drawing/2014/main" id="{929B458E-1E6F-ADFC-2BB2-FD2D91420580}"/>
              </a:ext>
            </a:extLst>
          </p:cNvPr>
          <p:cNvSpPr/>
          <p:nvPr/>
        </p:nvSpPr>
        <p:spPr>
          <a:xfrm>
            <a:off x="5409842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>
            <a:extLst>
              <a:ext uri="{FF2B5EF4-FFF2-40B4-BE49-F238E27FC236}">
                <a16:creationId xmlns:a16="http://schemas.microsoft.com/office/drawing/2014/main" id="{A9480351-0FD3-136A-CFE2-18E8C60D141F}"/>
              </a:ext>
            </a:extLst>
          </p:cNvPr>
          <p:cNvSpPr/>
          <p:nvPr/>
        </p:nvSpPr>
        <p:spPr>
          <a:xfrm>
            <a:off x="5409841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4E251A37-428B-CCCA-F38B-97F0E3C78545}"/>
              </a:ext>
            </a:extLst>
          </p:cNvPr>
          <p:cNvSpPr/>
          <p:nvPr/>
        </p:nvSpPr>
        <p:spPr>
          <a:xfrm>
            <a:off x="5409841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64F098D3-7D84-FB5F-D409-621D808AD9D4}"/>
              </a:ext>
            </a:extLst>
          </p:cNvPr>
          <p:cNvSpPr/>
          <p:nvPr/>
        </p:nvSpPr>
        <p:spPr>
          <a:xfrm>
            <a:off x="5409841" y="484451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9DA5BF1A-F921-3D45-CAB0-4526193108BE}"/>
              </a:ext>
            </a:extLst>
          </p:cNvPr>
          <p:cNvSpPr/>
          <p:nvPr/>
        </p:nvSpPr>
        <p:spPr>
          <a:xfrm>
            <a:off x="5722786" y="362482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F2AF4A50-33A3-FFE4-0D07-91F92394308C}"/>
              </a:ext>
            </a:extLst>
          </p:cNvPr>
          <p:cNvSpPr/>
          <p:nvPr/>
        </p:nvSpPr>
        <p:spPr>
          <a:xfrm>
            <a:off x="5722786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E981E836-54A3-F8EB-2736-7ECACE39D3D6}"/>
              </a:ext>
            </a:extLst>
          </p:cNvPr>
          <p:cNvSpPr/>
          <p:nvPr/>
        </p:nvSpPr>
        <p:spPr>
          <a:xfrm>
            <a:off x="5722785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4824EA9E-ADF5-7889-5752-0BC6D6906D4A}"/>
              </a:ext>
            </a:extLst>
          </p:cNvPr>
          <p:cNvSpPr/>
          <p:nvPr/>
        </p:nvSpPr>
        <p:spPr>
          <a:xfrm>
            <a:off x="5722785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280893F-D22E-CC97-3CEF-8327B786F9AB}"/>
              </a:ext>
            </a:extLst>
          </p:cNvPr>
          <p:cNvSpPr/>
          <p:nvPr/>
        </p:nvSpPr>
        <p:spPr>
          <a:xfrm>
            <a:off x="5722785" y="484451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EDD75061-BE83-7A7A-FA13-D32E7C5CA1CC}"/>
              </a:ext>
            </a:extLst>
          </p:cNvPr>
          <p:cNvCxnSpPr>
            <a:cxnSpLocks/>
            <a:stCxn id="251" idx="7"/>
            <a:endCxn id="255" idx="2"/>
          </p:cNvCxnSpPr>
          <p:nvPr/>
        </p:nvCxnSpPr>
        <p:spPr>
          <a:xfrm flipV="1">
            <a:off x="5546874" y="3705092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41B74550-D3CF-71BF-DB1A-8090F575C40E}"/>
              </a:ext>
            </a:extLst>
          </p:cNvPr>
          <p:cNvCxnSpPr>
            <a:cxnSpLocks/>
            <a:stCxn id="251" idx="6"/>
            <a:endCxn id="256" idx="2"/>
          </p:cNvCxnSpPr>
          <p:nvPr/>
        </p:nvCxnSpPr>
        <p:spPr>
          <a:xfrm>
            <a:off x="5570385" y="4010016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AECA0F5E-3E1D-35D3-3C0A-870ABC08A0FE}"/>
              </a:ext>
            </a:extLst>
          </p:cNvPr>
          <p:cNvCxnSpPr>
            <a:cxnSpLocks/>
            <a:stCxn id="252" idx="6"/>
            <a:endCxn id="257" idx="2"/>
          </p:cNvCxnSpPr>
          <p:nvPr/>
        </p:nvCxnSpPr>
        <p:spPr>
          <a:xfrm>
            <a:off x="5570384" y="4314940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30425D2B-94E7-48D7-1B3E-E86D890A410B}"/>
              </a:ext>
            </a:extLst>
          </p:cNvPr>
          <p:cNvCxnSpPr>
            <a:cxnSpLocks/>
            <a:stCxn id="253" idx="6"/>
            <a:endCxn id="258" idx="2"/>
          </p:cNvCxnSpPr>
          <p:nvPr/>
        </p:nvCxnSpPr>
        <p:spPr>
          <a:xfrm>
            <a:off x="5570384" y="4619864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>
            <a:extLst>
              <a:ext uri="{FF2B5EF4-FFF2-40B4-BE49-F238E27FC236}">
                <a16:creationId xmlns:a16="http://schemas.microsoft.com/office/drawing/2014/main" id="{9D122CA6-11CC-D4CB-C2F3-20A8895EB7CD}"/>
              </a:ext>
            </a:extLst>
          </p:cNvPr>
          <p:cNvCxnSpPr>
            <a:cxnSpLocks/>
            <a:stCxn id="253" idx="5"/>
            <a:endCxn id="259" idx="2"/>
          </p:cNvCxnSpPr>
          <p:nvPr/>
        </p:nvCxnSpPr>
        <p:spPr>
          <a:xfrm>
            <a:off x="5546873" y="4676624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>
            <a:extLst>
              <a:ext uri="{FF2B5EF4-FFF2-40B4-BE49-F238E27FC236}">
                <a16:creationId xmlns:a16="http://schemas.microsoft.com/office/drawing/2014/main" id="{591931F8-2BA5-C2EF-6176-80F9BC5CC984}"/>
              </a:ext>
            </a:extLst>
          </p:cNvPr>
          <p:cNvCxnSpPr>
            <a:cxnSpLocks/>
            <a:stCxn id="246" idx="5"/>
            <a:endCxn id="253" idx="1"/>
          </p:cNvCxnSpPr>
          <p:nvPr/>
        </p:nvCxnSpPr>
        <p:spPr>
          <a:xfrm>
            <a:off x="5233930" y="4066776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15F51E3-4C84-48BA-7A89-5060CE91EEB6}"/>
              </a:ext>
            </a:extLst>
          </p:cNvPr>
          <p:cNvCxnSpPr>
            <a:cxnSpLocks/>
            <a:stCxn id="246" idx="6"/>
            <a:endCxn id="252" idx="1"/>
          </p:cNvCxnSpPr>
          <p:nvPr/>
        </p:nvCxnSpPr>
        <p:spPr>
          <a:xfrm>
            <a:off x="5257441" y="4010016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A4BDFCD0-64BA-66FF-8208-ABA55ECEAC6D}"/>
              </a:ext>
            </a:extLst>
          </p:cNvPr>
          <p:cNvCxnSpPr>
            <a:cxnSpLocks/>
            <a:stCxn id="245" idx="5"/>
            <a:endCxn id="251" idx="1"/>
          </p:cNvCxnSpPr>
          <p:nvPr/>
        </p:nvCxnSpPr>
        <p:spPr>
          <a:xfrm>
            <a:off x="5233930" y="3761852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>
            <a:extLst>
              <a:ext uri="{FF2B5EF4-FFF2-40B4-BE49-F238E27FC236}">
                <a16:creationId xmlns:a16="http://schemas.microsoft.com/office/drawing/2014/main" id="{237A285B-5F93-3166-AD67-49C69DC6BAC2}"/>
              </a:ext>
            </a:extLst>
          </p:cNvPr>
          <p:cNvCxnSpPr>
            <a:cxnSpLocks/>
            <a:stCxn id="241" idx="6"/>
            <a:endCxn id="246" idx="2"/>
          </p:cNvCxnSpPr>
          <p:nvPr/>
        </p:nvCxnSpPr>
        <p:spPr>
          <a:xfrm>
            <a:off x="4944497" y="4010016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3EC053B9-EB61-3DEC-B24F-F17D909836B5}"/>
              </a:ext>
            </a:extLst>
          </p:cNvPr>
          <p:cNvCxnSpPr>
            <a:cxnSpLocks/>
            <a:stCxn id="241" idx="7"/>
            <a:endCxn id="245" idx="3"/>
          </p:cNvCxnSpPr>
          <p:nvPr/>
        </p:nvCxnSpPr>
        <p:spPr>
          <a:xfrm flipV="1">
            <a:off x="4920986" y="3761852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>
            <a:extLst>
              <a:ext uri="{FF2B5EF4-FFF2-40B4-BE49-F238E27FC236}">
                <a16:creationId xmlns:a16="http://schemas.microsoft.com/office/drawing/2014/main" id="{8359CFDE-3FC7-5B45-D487-3CC247304A08}"/>
              </a:ext>
            </a:extLst>
          </p:cNvPr>
          <p:cNvCxnSpPr>
            <a:cxnSpLocks/>
            <a:stCxn id="237" idx="7"/>
            <a:endCxn id="241" idx="3"/>
          </p:cNvCxnSpPr>
          <p:nvPr/>
        </p:nvCxnSpPr>
        <p:spPr>
          <a:xfrm flipV="1">
            <a:off x="4608041" y="4066776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9C865959-184A-736E-44E9-B2B7632BD46B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>
            <a:off x="4022090" y="4314940"/>
            <a:ext cx="44891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708405F5-C190-EC1B-12AA-2F5C74D0983A}"/>
              </a:ext>
            </a:extLst>
          </p:cNvPr>
          <p:cNvCxnSpPr>
            <a:cxnSpLocks/>
            <a:stCxn id="226" idx="5"/>
            <a:endCxn id="232" idx="1"/>
          </p:cNvCxnSpPr>
          <p:nvPr/>
        </p:nvCxnSpPr>
        <p:spPr>
          <a:xfrm>
            <a:off x="3685636" y="4066776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B0A826DF-EA73-F483-3CD8-63E87A83EC4D}"/>
              </a:ext>
            </a:extLst>
          </p:cNvPr>
          <p:cNvCxnSpPr>
            <a:cxnSpLocks/>
          </p:cNvCxnSpPr>
          <p:nvPr/>
        </p:nvCxnSpPr>
        <p:spPr>
          <a:xfrm>
            <a:off x="3403362" y="4010015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>
            <a:extLst>
              <a:ext uri="{FF2B5EF4-FFF2-40B4-BE49-F238E27FC236}">
                <a16:creationId xmlns:a16="http://schemas.microsoft.com/office/drawing/2014/main" id="{AB4372A5-7D0E-02C2-BF6D-6A75F6BE1A62}"/>
              </a:ext>
            </a:extLst>
          </p:cNvPr>
          <p:cNvCxnSpPr>
            <a:cxnSpLocks/>
            <a:stCxn id="217" idx="7"/>
            <a:endCxn id="221" idx="3"/>
          </p:cNvCxnSpPr>
          <p:nvPr/>
        </p:nvCxnSpPr>
        <p:spPr>
          <a:xfrm flipV="1">
            <a:off x="3059747" y="4066776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>
            <a:extLst>
              <a:ext uri="{FF2B5EF4-FFF2-40B4-BE49-F238E27FC236}">
                <a16:creationId xmlns:a16="http://schemas.microsoft.com/office/drawing/2014/main" id="{945D88F3-26CE-6FFD-9908-3C7339CB724D}"/>
              </a:ext>
            </a:extLst>
          </p:cNvPr>
          <p:cNvCxnSpPr>
            <a:cxnSpLocks/>
            <a:stCxn id="213" idx="7"/>
            <a:endCxn id="217" idx="3"/>
          </p:cNvCxnSpPr>
          <p:nvPr/>
        </p:nvCxnSpPr>
        <p:spPr>
          <a:xfrm flipV="1">
            <a:off x="2746803" y="4371700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>
            <a:extLst>
              <a:ext uri="{FF2B5EF4-FFF2-40B4-BE49-F238E27FC236}">
                <a16:creationId xmlns:a16="http://schemas.microsoft.com/office/drawing/2014/main" id="{37D85144-BC24-CAB7-28D7-449D73D49C31}"/>
              </a:ext>
            </a:extLst>
          </p:cNvPr>
          <p:cNvCxnSpPr>
            <a:cxnSpLocks/>
            <a:stCxn id="207" idx="6"/>
            <a:endCxn id="213" idx="2"/>
          </p:cNvCxnSpPr>
          <p:nvPr/>
        </p:nvCxnSpPr>
        <p:spPr>
          <a:xfrm>
            <a:off x="2048335" y="4307604"/>
            <a:ext cx="561436" cy="31226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>
            <a:extLst>
              <a:ext uri="{FF2B5EF4-FFF2-40B4-BE49-F238E27FC236}">
                <a16:creationId xmlns:a16="http://schemas.microsoft.com/office/drawing/2014/main" id="{355D8F53-C0CC-E09F-CD3E-F72A093E4451}"/>
              </a:ext>
            </a:extLst>
          </p:cNvPr>
          <p:cNvCxnSpPr>
            <a:cxnSpLocks/>
            <a:stCxn id="202" idx="6"/>
            <a:endCxn id="207" idx="2"/>
          </p:cNvCxnSpPr>
          <p:nvPr/>
        </p:nvCxnSpPr>
        <p:spPr>
          <a:xfrm>
            <a:off x="1735391" y="4307604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149AB264-D958-0DAF-4CB7-5F9FF6077BDA}"/>
              </a:ext>
            </a:extLst>
          </p:cNvPr>
          <p:cNvCxnSpPr>
            <a:cxnSpLocks/>
            <a:stCxn id="196" idx="5"/>
            <a:endCxn id="202" idx="1"/>
          </p:cNvCxnSpPr>
          <p:nvPr/>
        </p:nvCxnSpPr>
        <p:spPr>
          <a:xfrm>
            <a:off x="1398937" y="4059440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278">
            <a:extLst>
              <a:ext uri="{FF2B5EF4-FFF2-40B4-BE49-F238E27FC236}">
                <a16:creationId xmlns:a16="http://schemas.microsoft.com/office/drawing/2014/main" id="{D8AB223B-49EC-C01C-6044-9B1DFA646A43}"/>
              </a:ext>
            </a:extLst>
          </p:cNvPr>
          <p:cNvCxnSpPr>
            <a:cxnSpLocks/>
            <a:stCxn id="192" idx="7"/>
            <a:endCxn id="196" idx="3"/>
          </p:cNvCxnSpPr>
          <p:nvPr/>
        </p:nvCxnSpPr>
        <p:spPr>
          <a:xfrm flipV="1">
            <a:off x="1085992" y="4059440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>
            <a:extLst>
              <a:ext uri="{FF2B5EF4-FFF2-40B4-BE49-F238E27FC236}">
                <a16:creationId xmlns:a16="http://schemas.microsoft.com/office/drawing/2014/main" id="{2F79D6B9-22BE-AF4A-695A-70EF0B5581D3}"/>
              </a:ext>
            </a:extLst>
          </p:cNvPr>
          <p:cNvCxnSpPr>
            <a:cxnSpLocks/>
            <a:stCxn id="188" idx="7"/>
            <a:endCxn id="192" idx="3"/>
          </p:cNvCxnSpPr>
          <p:nvPr/>
        </p:nvCxnSpPr>
        <p:spPr>
          <a:xfrm flipV="1">
            <a:off x="773048" y="4364364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ZoneTexte 280">
            <a:extLst>
              <a:ext uri="{FF2B5EF4-FFF2-40B4-BE49-F238E27FC236}">
                <a16:creationId xmlns:a16="http://schemas.microsoft.com/office/drawing/2014/main" id="{882F7A05-A277-DC99-637A-F3379DC56804}"/>
              </a:ext>
            </a:extLst>
          </p:cNvPr>
          <p:cNvSpPr txBox="1"/>
          <p:nvPr/>
        </p:nvSpPr>
        <p:spPr>
          <a:xfrm>
            <a:off x="829259" y="4606675"/>
            <a:ext cx="146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Information kept</a:t>
            </a:r>
          </a:p>
          <a:p>
            <a:r>
              <a:rPr lang="fr-FR" sz="1200">
                <a:latin typeface="Avenir Book" panose="02000503020000020003" pitchFamily="2" charset="0"/>
              </a:rPr>
              <a:t>in live memory</a:t>
            </a:r>
          </a:p>
          <a:p>
            <a:r>
              <a:rPr lang="fr-FR" sz="1200">
                <a:latin typeface="Avenir Book" panose="02000503020000020003" pitchFamily="2" charset="0"/>
              </a:rPr>
              <a:t>(no backup)</a:t>
            </a:r>
          </a:p>
        </p:txBody>
      </p:sp>
      <p:pic>
        <p:nvPicPr>
          <p:cNvPr id="284" name="Image 283">
            <a:extLst>
              <a:ext uri="{FF2B5EF4-FFF2-40B4-BE49-F238E27FC236}">
                <a16:creationId xmlns:a16="http://schemas.microsoft.com/office/drawing/2014/main" id="{9E45AA23-565E-2833-5ED0-548BC7984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8" y="4817657"/>
            <a:ext cx="283259" cy="231364"/>
          </a:xfrm>
          <a:prstGeom prst="rect">
            <a:avLst/>
          </a:prstGeom>
        </p:spPr>
      </p:pic>
      <p:sp>
        <p:nvSpPr>
          <p:cNvPr id="285" name="ZoneTexte 284">
            <a:extLst>
              <a:ext uri="{FF2B5EF4-FFF2-40B4-BE49-F238E27FC236}">
                <a16:creationId xmlns:a16="http://schemas.microsoft.com/office/drawing/2014/main" id="{08CBBB21-CF3F-7A7D-6F1C-0BA0C0F29041}"/>
              </a:ext>
            </a:extLst>
          </p:cNvPr>
          <p:cNvSpPr txBox="1"/>
          <p:nvPr/>
        </p:nvSpPr>
        <p:spPr>
          <a:xfrm>
            <a:off x="6070816" y="3975410"/>
            <a:ext cx="1468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Lineage data</a:t>
            </a:r>
          </a:p>
          <a:p>
            <a:r>
              <a:rPr lang="fr-FR" sz="1400">
                <a:latin typeface="Avenir Book" panose="02000503020000020003" pitchFamily="2" charset="0"/>
              </a:rPr>
              <a:t>available at any time</a:t>
            </a:r>
          </a:p>
        </p:txBody>
      </p: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AD962013-72BC-5816-77FB-DEC326A471F6}"/>
              </a:ext>
            </a:extLst>
          </p:cNvPr>
          <p:cNvCxnSpPr>
            <a:cxnSpLocks/>
            <a:stCxn id="245" idx="6"/>
            <a:endCxn id="250" idx="2"/>
          </p:cNvCxnSpPr>
          <p:nvPr/>
        </p:nvCxnSpPr>
        <p:spPr>
          <a:xfrm>
            <a:off x="5257441" y="3705092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6928FCCC-2E61-982B-69E9-4699F41BB4FA}"/>
              </a:ext>
            </a:extLst>
          </p:cNvPr>
          <p:cNvCxnSpPr>
            <a:cxnSpLocks/>
            <a:stCxn id="242" idx="6"/>
            <a:endCxn id="247" idx="2"/>
          </p:cNvCxnSpPr>
          <p:nvPr/>
        </p:nvCxnSpPr>
        <p:spPr>
          <a:xfrm>
            <a:off x="4944496" y="4314940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C180C65A-5B85-DB04-9BA5-9EEA22CDA795}"/>
              </a:ext>
            </a:extLst>
          </p:cNvPr>
          <p:cNvCxnSpPr>
            <a:cxnSpLocks/>
            <a:stCxn id="242" idx="5"/>
            <a:endCxn id="248" idx="1"/>
          </p:cNvCxnSpPr>
          <p:nvPr/>
        </p:nvCxnSpPr>
        <p:spPr>
          <a:xfrm>
            <a:off x="4920985" y="4371700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>
            <a:extLst>
              <a:ext uri="{FF2B5EF4-FFF2-40B4-BE49-F238E27FC236}">
                <a16:creationId xmlns:a16="http://schemas.microsoft.com/office/drawing/2014/main" id="{46F0940D-2FB6-4B63-9BE3-760FE7DCCAC3}"/>
              </a:ext>
            </a:extLst>
          </p:cNvPr>
          <p:cNvCxnSpPr>
            <a:cxnSpLocks/>
            <a:stCxn id="243" idx="5"/>
            <a:endCxn id="249" idx="1"/>
          </p:cNvCxnSpPr>
          <p:nvPr/>
        </p:nvCxnSpPr>
        <p:spPr>
          <a:xfrm>
            <a:off x="4920985" y="4676624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BB6B4A55-3B23-2949-C4BC-7621A6B8CFB9}"/>
              </a:ext>
            </a:extLst>
          </p:cNvPr>
          <p:cNvCxnSpPr>
            <a:cxnSpLocks/>
            <a:stCxn id="249" idx="6"/>
            <a:endCxn id="254" idx="2"/>
          </p:cNvCxnSpPr>
          <p:nvPr/>
        </p:nvCxnSpPr>
        <p:spPr>
          <a:xfrm>
            <a:off x="5257440" y="4924788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935D850C-DB6F-2C59-2C00-D39ECE62928B}"/>
              </a:ext>
            </a:extLst>
          </p:cNvPr>
          <p:cNvCxnSpPr>
            <a:cxnSpLocks/>
            <a:stCxn id="237" idx="6"/>
            <a:endCxn id="242" idx="2"/>
          </p:cNvCxnSpPr>
          <p:nvPr/>
        </p:nvCxnSpPr>
        <p:spPr>
          <a:xfrm>
            <a:off x="4631552" y="4314940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306">
            <a:extLst>
              <a:ext uri="{FF2B5EF4-FFF2-40B4-BE49-F238E27FC236}">
                <a16:creationId xmlns:a16="http://schemas.microsoft.com/office/drawing/2014/main" id="{76F6945F-7A9C-75F6-B045-FC611A59F9D5}"/>
              </a:ext>
            </a:extLst>
          </p:cNvPr>
          <p:cNvCxnSpPr>
            <a:cxnSpLocks/>
            <a:stCxn id="237" idx="5"/>
            <a:endCxn id="243" idx="1"/>
          </p:cNvCxnSpPr>
          <p:nvPr/>
        </p:nvCxnSpPr>
        <p:spPr>
          <a:xfrm>
            <a:off x="4608041" y="4371700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Ellipse 236">
            <a:extLst>
              <a:ext uri="{FF2B5EF4-FFF2-40B4-BE49-F238E27FC236}">
                <a16:creationId xmlns:a16="http://schemas.microsoft.com/office/drawing/2014/main" id="{36929E2B-52EB-024D-9208-77BC61EA7BCF}"/>
              </a:ext>
            </a:extLst>
          </p:cNvPr>
          <p:cNvSpPr/>
          <p:nvPr/>
        </p:nvSpPr>
        <p:spPr>
          <a:xfrm>
            <a:off x="4471009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88E40857-02E0-CCC6-48AB-160673A2789E}"/>
              </a:ext>
            </a:extLst>
          </p:cNvPr>
          <p:cNvSpPr/>
          <p:nvPr/>
        </p:nvSpPr>
        <p:spPr>
          <a:xfrm>
            <a:off x="5096898" y="362482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6" name="Bulle rectangulaire 315">
            <a:extLst>
              <a:ext uri="{FF2B5EF4-FFF2-40B4-BE49-F238E27FC236}">
                <a16:creationId xmlns:a16="http://schemas.microsoft.com/office/drawing/2014/main" id="{A2ABA2FB-87B2-2095-D769-B9C36C79FE2D}"/>
              </a:ext>
            </a:extLst>
          </p:cNvPr>
          <p:cNvSpPr/>
          <p:nvPr/>
        </p:nvSpPr>
        <p:spPr>
          <a:xfrm>
            <a:off x="3300048" y="4676897"/>
            <a:ext cx="1274450" cy="429593"/>
          </a:xfrm>
          <a:prstGeom prst="wedgeRectCallout">
            <a:avLst>
              <a:gd name="adj1" fmla="val 54823"/>
              <a:gd name="adj2" fmla="val -86783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Dead branches are pruned.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FDAEF4-11E7-4CDC-F5C2-26C66BC99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784" y="5036881"/>
            <a:ext cx="839013" cy="57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1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FCC9D13D-D970-0A82-3267-ECBFA94C6CEB}"/>
              </a:ext>
            </a:extLst>
          </p:cNvPr>
          <p:cNvSpPr/>
          <p:nvPr/>
        </p:nvSpPr>
        <p:spPr>
          <a:xfrm>
            <a:off x="2481671" y="885655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310A9D-54E0-0B9A-FBD7-BEF97C5BA7C7}"/>
              </a:ext>
            </a:extLst>
          </p:cNvPr>
          <p:cNvSpPr/>
          <p:nvPr/>
        </p:nvSpPr>
        <p:spPr>
          <a:xfrm>
            <a:off x="564187" y="885655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4125C63-B2CA-C960-0160-01F98FC4FCCE}"/>
              </a:ext>
            </a:extLst>
          </p:cNvPr>
          <p:cNvSpPr/>
          <p:nvPr/>
        </p:nvSpPr>
        <p:spPr>
          <a:xfrm>
            <a:off x="4417402" y="885655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ignalisation droite 1">
            <a:extLst>
              <a:ext uri="{FF2B5EF4-FFF2-40B4-BE49-F238E27FC236}">
                <a16:creationId xmlns:a16="http://schemas.microsoft.com/office/drawing/2014/main" id="{6F32F26A-9126-65A0-1CFE-B5F4AEEB056E}"/>
              </a:ext>
            </a:extLst>
          </p:cNvPr>
          <p:cNvSpPr/>
          <p:nvPr/>
        </p:nvSpPr>
        <p:spPr>
          <a:xfrm>
            <a:off x="515245" y="2551982"/>
            <a:ext cx="6236537" cy="126778"/>
          </a:xfrm>
          <a:prstGeom prst="homePlate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B5DAE1-4B97-A137-452B-0328D1FB0C8E}"/>
              </a:ext>
            </a:extLst>
          </p:cNvPr>
          <p:cNvSpPr txBox="1"/>
          <p:nvPr/>
        </p:nvSpPr>
        <p:spPr>
          <a:xfrm>
            <a:off x="6710160" y="2383042"/>
            <a:ext cx="9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Generation time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251C5F-41BC-1079-237A-5D00E852152B}"/>
              </a:ext>
            </a:extLst>
          </p:cNvPr>
          <p:cNvSpPr txBox="1"/>
          <p:nvPr/>
        </p:nvSpPr>
        <p:spPr>
          <a:xfrm>
            <a:off x="407721" y="192608"/>
            <a:ext cx="10914940" cy="338554"/>
          </a:xfrm>
          <a:prstGeom prst="rect">
            <a:avLst/>
          </a:prstGeom>
          <a:gradFill flip="none" rotWithShape="1">
            <a:gsLst>
              <a:gs pos="0">
                <a:srgbClr val="00D461">
                  <a:tint val="66000"/>
                  <a:satMod val="160000"/>
                </a:srgbClr>
              </a:gs>
              <a:gs pos="42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Regular full backups strategy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227FCB-3D68-F008-631E-4E3D790F00E1}"/>
              </a:ext>
            </a:extLst>
          </p:cNvPr>
          <p:cNvSpPr txBox="1"/>
          <p:nvPr/>
        </p:nvSpPr>
        <p:spPr>
          <a:xfrm>
            <a:off x="407721" y="5930759"/>
            <a:ext cx="10914940" cy="338554"/>
          </a:xfrm>
          <a:prstGeom prst="rect">
            <a:avLst/>
          </a:prstGeom>
          <a:gradFill flip="none" rotWithShape="1">
            <a:gsLst>
              <a:gs pos="0">
                <a:srgbClr val="8AFAA1"/>
              </a:gs>
              <a:gs pos="44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Live tracking strategy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FC2A41F-DB57-953D-1FFA-7C6EBABC2E11}"/>
              </a:ext>
            </a:extLst>
          </p:cNvPr>
          <p:cNvSpPr/>
          <p:nvPr/>
        </p:nvSpPr>
        <p:spPr>
          <a:xfrm>
            <a:off x="609152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0415283-2534-EA43-D8D5-F513E3854131}"/>
              </a:ext>
            </a:extLst>
          </p:cNvPr>
          <p:cNvSpPr/>
          <p:nvPr/>
        </p:nvSpPr>
        <p:spPr>
          <a:xfrm>
            <a:off x="609152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5FA3BAD-1152-23B2-D066-F2CC8C7670FE}"/>
              </a:ext>
            </a:extLst>
          </p:cNvPr>
          <p:cNvSpPr/>
          <p:nvPr/>
        </p:nvSpPr>
        <p:spPr>
          <a:xfrm>
            <a:off x="609151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2A9B8D-A125-6094-74DF-878273941D4F}"/>
              </a:ext>
            </a:extLst>
          </p:cNvPr>
          <p:cNvSpPr/>
          <p:nvPr/>
        </p:nvSpPr>
        <p:spPr>
          <a:xfrm>
            <a:off x="609151" y="185053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36A416-FE40-A310-14E3-2E0B31108C43}"/>
              </a:ext>
            </a:extLst>
          </p:cNvPr>
          <p:cNvSpPr/>
          <p:nvPr/>
        </p:nvSpPr>
        <p:spPr>
          <a:xfrm>
            <a:off x="609151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D0C84B4-DCAE-63E9-EE07-CBD7D62FA0E4}"/>
              </a:ext>
            </a:extLst>
          </p:cNvPr>
          <p:cNvSpPr/>
          <p:nvPr/>
        </p:nvSpPr>
        <p:spPr>
          <a:xfrm>
            <a:off x="922096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156B6AF-5BE6-282C-D160-3C86C99E10F7}"/>
              </a:ext>
            </a:extLst>
          </p:cNvPr>
          <p:cNvSpPr/>
          <p:nvPr/>
        </p:nvSpPr>
        <p:spPr>
          <a:xfrm>
            <a:off x="922096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467FEA2-E90E-9986-F136-553B187454B2}"/>
              </a:ext>
            </a:extLst>
          </p:cNvPr>
          <p:cNvSpPr/>
          <p:nvPr/>
        </p:nvSpPr>
        <p:spPr>
          <a:xfrm>
            <a:off x="922095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B7F58FE-B434-01EE-9241-3BB59AD4C171}"/>
              </a:ext>
            </a:extLst>
          </p:cNvPr>
          <p:cNvSpPr/>
          <p:nvPr/>
        </p:nvSpPr>
        <p:spPr>
          <a:xfrm>
            <a:off x="922095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78ED28D-141B-AA89-77C6-9BB9015835AC}"/>
              </a:ext>
            </a:extLst>
          </p:cNvPr>
          <p:cNvSpPr/>
          <p:nvPr/>
        </p:nvSpPr>
        <p:spPr>
          <a:xfrm>
            <a:off x="922095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A60B029-BB3A-C72B-2E7B-DF563C17F545}"/>
              </a:ext>
            </a:extLst>
          </p:cNvPr>
          <p:cNvSpPr/>
          <p:nvPr/>
        </p:nvSpPr>
        <p:spPr>
          <a:xfrm>
            <a:off x="1235040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FC10AC-4A6C-9AD8-F140-2B517F2FA7F6}"/>
              </a:ext>
            </a:extLst>
          </p:cNvPr>
          <p:cNvSpPr/>
          <p:nvPr/>
        </p:nvSpPr>
        <p:spPr>
          <a:xfrm>
            <a:off x="1235040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98B7CDD-63E1-6DDA-C6D4-A749E7B91E4B}"/>
              </a:ext>
            </a:extLst>
          </p:cNvPr>
          <p:cNvSpPr/>
          <p:nvPr/>
        </p:nvSpPr>
        <p:spPr>
          <a:xfrm>
            <a:off x="1235039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EABCDB3-10A1-B46B-84FC-D99C12AFD316}"/>
              </a:ext>
            </a:extLst>
          </p:cNvPr>
          <p:cNvSpPr/>
          <p:nvPr/>
        </p:nvSpPr>
        <p:spPr>
          <a:xfrm>
            <a:off x="1235039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27F41BC-981D-CAF9-F924-0F4BE3B60B67}"/>
              </a:ext>
            </a:extLst>
          </p:cNvPr>
          <p:cNvSpPr/>
          <p:nvPr/>
        </p:nvSpPr>
        <p:spPr>
          <a:xfrm>
            <a:off x="1235039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9D89ED5-F5A7-4A75-98B4-127F9D104EB0}"/>
              </a:ext>
            </a:extLst>
          </p:cNvPr>
          <p:cNvSpPr/>
          <p:nvPr/>
        </p:nvSpPr>
        <p:spPr>
          <a:xfrm>
            <a:off x="1547984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2360184-17B2-742B-E2B2-22370B976151}"/>
              </a:ext>
            </a:extLst>
          </p:cNvPr>
          <p:cNvSpPr/>
          <p:nvPr/>
        </p:nvSpPr>
        <p:spPr>
          <a:xfrm>
            <a:off x="1547984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C7C91F4-D074-B73A-1445-31404D600564}"/>
              </a:ext>
            </a:extLst>
          </p:cNvPr>
          <p:cNvSpPr/>
          <p:nvPr/>
        </p:nvSpPr>
        <p:spPr>
          <a:xfrm>
            <a:off x="1547983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E192C5F-8454-F012-0980-964F7F870349}"/>
              </a:ext>
            </a:extLst>
          </p:cNvPr>
          <p:cNvSpPr/>
          <p:nvPr/>
        </p:nvSpPr>
        <p:spPr>
          <a:xfrm>
            <a:off x="1547983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F1F6538-ECBB-6E9D-90A4-5D0B8BD6FDC0}"/>
              </a:ext>
            </a:extLst>
          </p:cNvPr>
          <p:cNvSpPr/>
          <p:nvPr/>
        </p:nvSpPr>
        <p:spPr>
          <a:xfrm>
            <a:off x="1547983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6A3B785-28C8-31FF-C975-0909A6E344BE}"/>
              </a:ext>
            </a:extLst>
          </p:cNvPr>
          <p:cNvSpPr/>
          <p:nvPr/>
        </p:nvSpPr>
        <p:spPr>
          <a:xfrm>
            <a:off x="1860928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8DB3BAD-C00C-5BC8-8E05-E87A7BC88277}"/>
              </a:ext>
            </a:extLst>
          </p:cNvPr>
          <p:cNvSpPr/>
          <p:nvPr/>
        </p:nvSpPr>
        <p:spPr>
          <a:xfrm>
            <a:off x="1860928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53B222F-CE1B-9D6C-B149-B122E7AC1ACA}"/>
              </a:ext>
            </a:extLst>
          </p:cNvPr>
          <p:cNvSpPr/>
          <p:nvPr/>
        </p:nvSpPr>
        <p:spPr>
          <a:xfrm>
            <a:off x="1860927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7B99C26-A3DE-D5FE-A717-CFB605A5ECEE}"/>
              </a:ext>
            </a:extLst>
          </p:cNvPr>
          <p:cNvSpPr/>
          <p:nvPr/>
        </p:nvSpPr>
        <p:spPr>
          <a:xfrm>
            <a:off x="1860927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4D2200A-4D6E-78C1-E261-A3223A362465}"/>
              </a:ext>
            </a:extLst>
          </p:cNvPr>
          <p:cNvSpPr/>
          <p:nvPr/>
        </p:nvSpPr>
        <p:spPr>
          <a:xfrm>
            <a:off x="1860927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61C85DD-2CE7-AFF9-B2B8-00DF978FCF8E}"/>
              </a:ext>
            </a:extLst>
          </p:cNvPr>
          <p:cNvSpPr/>
          <p:nvPr/>
        </p:nvSpPr>
        <p:spPr>
          <a:xfrm>
            <a:off x="2538718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1E0B0F0-63E5-2B42-5A3A-E82D81224B81}"/>
              </a:ext>
            </a:extLst>
          </p:cNvPr>
          <p:cNvSpPr/>
          <p:nvPr/>
        </p:nvSpPr>
        <p:spPr>
          <a:xfrm>
            <a:off x="2538718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EE2883-25DE-2FD2-9011-062CB8F13424}"/>
              </a:ext>
            </a:extLst>
          </p:cNvPr>
          <p:cNvSpPr/>
          <p:nvPr/>
        </p:nvSpPr>
        <p:spPr>
          <a:xfrm>
            <a:off x="2538717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ACCF68A-ABED-5386-6EA2-FB3DD08CB4A0}"/>
              </a:ext>
            </a:extLst>
          </p:cNvPr>
          <p:cNvSpPr/>
          <p:nvPr/>
        </p:nvSpPr>
        <p:spPr>
          <a:xfrm>
            <a:off x="2538717" y="185053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003767C-B107-AF66-0EE4-F111EEDA28C7}"/>
              </a:ext>
            </a:extLst>
          </p:cNvPr>
          <p:cNvSpPr/>
          <p:nvPr/>
        </p:nvSpPr>
        <p:spPr>
          <a:xfrm>
            <a:off x="2538717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1D2638D-9445-F3E4-88A9-BE68CC2FE194}"/>
              </a:ext>
            </a:extLst>
          </p:cNvPr>
          <p:cNvSpPr/>
          <p:nvPr/>
        </p:nvSpPr>
        <p:spPr>
          <a:xfrm>
            <a:off x="2851662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548AF4E-4291-50FF-CB81-04A0A86DD03D}"/>
              </a:ext>
            </a:extLst>
          </p:cNvPr>
          <p:cNvSpPr/>
          <p:nvPr/>
        </p:nvSpPr>
        <p:spPr>
          <a:xfrm>
            <a:off x="2851662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AA464EB-5E32-70E4-5511-47EFBAA041AA}"/>
              </a:ext>
            </a:extLst>
          </p:cNvPr>
          <p:cNvSpPr/>
          <p:nvPr/>
        </p:nvSpPr>
        <p:spPr>
          <a:xfrm>
            <a:off x="2851661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83568299-2853-BBAB-68BB-15495B2D0992}"/>
              </a:ext>
            </a:extLst>
          </p:cNvPr>
          <p:cNvSpPr/>
          <p:nvPr/>
        </p:nvSpPr>
        <p:spPr>
          <a:xfrm>
            <a:off x="2851661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52F3225-CA96-F1BD-6D7F-F5792E9E40C6}"/>
              </a:ext>
            </a:extLst>
          </p:cNvPr>
          <p:cNvSpPr/>
          <p:nvPr/>
        </p:nvSpPr>
        <p:spPr>
          <a:xfrm>
            <a:off x="2851661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825F190-A128-D026-1128-AF0B2B972B23}"/>
              </a:ext>
            </a:extLst>
          </p:cNvPr>
          <p:cNvSpPr/>
          <p:nvPr/>
        </p:nvSpPr>
        <p:spPr>
          <a:xfrm>
            <a:off x="3164606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8B46386-0203-37CD-E52E-30640EF899E4}"/>
              </a:ext>
            </a:extLst>
          </p:cNvPr>
          <p:cNvSpPr/>
          <p:nvPr/>
        </p:nvSpPr>
        <p:spPr>
          <a:xfrm>
            <a:off x="3164606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58D239B-13E2-3E4B-D6A5-9AC7FEEE64CE}"/>
              </a:ext>
            </a:extLst>
          </p:cNvPr>
          <p:cNvSpPr/>
          <p:nvPr/>
        </p:nvSpPr>
        <p:spPr>
          <a:xfrm>
            <a:off x="3164605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3846E1-63DC-158C-0EC0-B006665D5EEA}"/>
              </a:ext>
            </a:extLst>
          </p:cNvPr>
          <p:cNvSpPr/>
          <p:nvPr/>
        </p:nvSpPr>
        <p:spPr>
          <a:xfrm>
            <a:off x="3164605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AE7BACA-36E2-2482-EB16-D00B67467420}"/>
              </a:ext>
            </a:extLst>
          </p:cNvPr>
          <p:cNvSpPr/>
          <p:nvPr/>
        </p:nvSpPr>
        <p:spPr>
          <a:xfrm>
            <a:off x="3164605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9D3A664-2FBD-DC31-6A8C-E9D7DE30BBBD}"/>
              </a:ext>
            </a:extLst>
          </p:cNvPr>
          <p:cNvSpPr/>
          <p:nvPr/>
        </p:nvSpPr>
        <p:spPr>
          <a:xfrm>
            <a:off x="3477550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FD95061-229F-90D5-8BE7-FC8699E93D95}"/>
              </a:ext>
            </a:extLst>
          </p:cNvPr>
          <p:cNvSpPr/>
          <p:nvPr/>
        </p:nvSpPr>
        <p:spPr>
          <a:xfrm>
            <a:off x="3477550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89F13AA-9E25-145C-219B-48713F325DE4}"/>
              </a:ext>
            </a:extLst>
          </p:cNvPr>
          <p:cNvSpPr/>
          <p:nvPr/>
        </p:nvSpPr>
        <p:spPr>
          <a:xfrm>
            <a:off x="3477549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39344E3C-D562-0523-F877-14D21B4E0F45}"/>
              </a:ext>
            </a:extLst>
          </p:cNvPr>
          <p:cNvSpPr/>
          <p:nvPr/>
        </p:nvSpPr>
        <p:spPr>
          <a:xfrm>
            <a:off x="3477549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7987E16-F2BD-EF58-CE82-89B80E35F43B}"/>
              </a:ext>
            </a:extLst>
          </p:cNvPr>
          <p:cNvSpPr/>
          <p:nvPr/>
        </p:nvSpPr>
        <p:spPr>
          <a:xfrm>
            <a:off x="3477549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4CDA87D-D248-2F47-57D8-18B2D64F9141}"/>
              </a:ext>
            </a:extLst>
          </p:cNvPr>
          <p:cNvSpPr/>
          <p:nvPr/>
        </p:nvSpPr>
        <p:spPr>
          <a:xfrm>
            <a:off x="3790494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FA1681C0-8973-460A-EF7D-679CEDABCC49}"/>
              </a:ext>
            </a:extLst>
          </p:cNvPr>
          <p:cNvSpPr/>
          <p:nvPr/>
        </p:nvSpPr>
        <p:spPr>
          <a:xfrm>
            <a:off x="3790494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7F16DF1-C473-2B2F-E405-3F93D0550F94}"/>
              </a:ext>
            </a:extLst>
          </p:cNvPr>
          <p:cNvSpPr/>
          <p:nvPr/>
        </p:nvSpPr>
        <p:spPr>
          <a:xfrm>
            <a:off x="3790493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B83E2662-76AB-B58E-B79C-AAEFAB84816E}"/>
              </a:ext>
            </a:extLst>
          </p:cNvPr>
          <p:cNvSpPr/>
          <p:nvPr/>
        </p:nvSpPr>
        <p:spPr>
          <a:xfrm>
            <a:off x="3790493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7850ECC-EBC1-996B-47CB-A9D424261753}"/>
              </a:ext>
            </a:extLst>
          </p:cNvPr>
          <p:cNvSpPr/>
          <p:nvPr/>
        </p:nvSpPr>
        <p:spPr>
          <a:xfrm>
            <a:off x="3790493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8263920-66F4-048F-226F-9DA79B6773C9}"/>
              </a:ext>
            </a:extLst>
          </p:cNvPr>
          <p:cNvSpPr/>
          <p:nvPr/>
        </p:nvSpPr>
        <p:spPr>
          <a:xfrm>
            <a:off x="4474570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1CBDD53-D91D-3863-B804-B3B89504101E}"/>
              </a:ext>
            </a:extLst>
          </p:cNvPr>
          <p:cNvSpPr/>
          <p:nvPr/>
        </p:nvSpPr>
        <p:spPr>
          <a:xfrm>
            <a:off x="4474570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149B07E9-7710-6D6E-DC7F-E8DB8796BC4F}"/>
              </a:ext>
            </a:extLst>
          </p:cNvPr>
          <p:cNvSpPr/>
          <p:nvPr/>
        </p:nvSpPr>
        <p:spPr>
          <a:xfrm>
            <a:off x="4474569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9187C95-CB00-CC25-2707-140A24EB2A1C}"/>
              </a:ext>
            </a:extLst>
          </p:cNvPr>
          <p:cNvSpPr/>
          <p:nvPr/>
        </p:nvSpPr>
        <p:spPr>
          <a:xfrm>
            <a:off x="4474569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513ACA2C-BA28-2F9C-995A-0578B6A7E638}"/>
              </a:ext>
            </a:extLst>
          </p:cNvPr>
          <p:cNvSpPr/>
          <p:nvPr/>
        </p:nvSpPr>
        <p:spPr>
          <a:xfrm>
            <a:off x="4474569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7A06F8B2-AD01-B2BD-E7B8-E1E05DE8D78E}"/>
              </a:ext>
            </a:extLst>
          </p:cNvPr>
          <p:cNvSpPr/>
          <p:nvPr/>
        </p:nvSpPr>
        <p:spPr>
          <a:xfrm>
            <a:off x="4787514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3EFAB01-86A5-EF57-CAF1-54749319CD90}"/>
              </a:ext>
            </a:extLst>
          </p:cNvPr>
          <p:cNvSpPr/>
          <p:nvPr/>
        </p:nvSpPr>
        <p:spPr>
          <a:xfrm>
            <a:off x="4787514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3EFC4FF5-1886-381A-03AB-2BB5BD053E26}"/>
              </a:ext>
            </a:extLst>
          </p:cNvPr>
          <p:cNvSpPr/>
          <p:nvPr/>
        </p:nvSpPr>
        <p:spPr>
          <a:xfrm>
            <a:off x="4787513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2236DB6-D836-FFDB-3DBC-8E5F2F22CCFC}"/>
              </a:ext>
            </a:extLst>
          </p:cNvPr>
          <p:cNvSpPr/>
          <p:nvPr/>
        </p:nvSpPr>
        <p:spPr>
          <a:xfrm>
            <a:off x="4787513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6C79C421-3F2E-8A52-3EC7-0E59CA726C22}"/>
              </a:ext>
            </a:extLst>
          </p:cNvPr>
          <p:cNvSpPr/>
          <p:nvPr/>
        </p:nvSpPr>
        <p:spPr>
          <a:xfrm>
            <a:off x="4787513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D9E6401-2D86-DE82-CFFA-9449CE086C92}"/>
              </a:ext>
            </a:extLst>
          </p:cNvPr>
          <p:cNvSpPr/>
          <p:nvPr/>
        </p:nvSpPr>
        <p:spPr>
          <a:xfrm>
            <a:off x="5100458" y="93576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E040927-CE6F-FC45-3459-6E4BE314EA15}"/>
              </a:ext>
            </a:extLst>
          </p:cNvPr>
          <p:cNvSpPr/>
          <p:nvPr/>
        </p:nvSpPr>
        <p:spPr>
          <a:xfrm>
            <a:off x="5100458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B6BD2E-8C1D-3C4A-5B8F-052FAE3CBD33}"/>
              </a:ext>
            </a:extLst>
          </p:cNvPr>
          <p:cNvSpPr/>
          <p:nvPr/>
        </p:nvSpPr>
        <p:spPr>
          <a:xfrm>
            <a:off x="5100457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AB6A703A-2D5E-0FC3-A0D4-E514827C5B9B}"/>
              </a:ext>
            </a:extLst>
          </p:cNvPr>
          <p:cNvSpPr/>
          <p:nvPr/>
        </p:nvSpPr>
        <p:spPr>
          <a:xfrm>
            <a:off x="5100457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53EE1D8-395A-F89E-3EB4-5775FCF9A81E}"/>
              </a:ext>
            </a:extLst>
          </p:cNvPr>
          <p:cNvSpPr/>
          <p:nvPr/>
        </p:nvSpPr>
        <p:spPr>
          <a:xfrm>
            <a:off x="5100457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444DB245-A339-D797-0AC8-3BF51391FB30}"/>
              </a:ext>
            </a:extLst>
          </p:cNvPr>
          <p:cNvSpPr/>
          <p:nvPr/>
        </p:nvSpPr>
        <p:spPr>
          <a:xfrm>
            <a:off x="5413402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2F5D894-2535-B6FE-1790-A628E9FA77E9}"/>
              </a:ext>
            </a:extLst>
          </p:cNvPr>
          <p:cNvSpPr/>
          <p:nvPr/>
        </p:nvSpPr>
        <p:spPr>
          <a:xfrm>
            <a:off x="5413402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73A685D4-5B9F-28B8-B8B9-DE74F90738CB}"/>
              </a:ext>
            </a:extLst>
          </p:cNvPr>
          <p:cNvSpPr/>
          <p:nvPr/>
        </p:nvSpPr>
        <p:spPr>
          <a:xfrm>
            <a:off x="5413401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E1D12CB-9F61-1F91-4915-5EAE116DD328}"/>
              </a:ext>
            </a:extLst>
          </p:cNvPr>
          <p:cNvSpPr/>
          <p:nvPr/>
        </p:nvSpPr>
        <p:spPr>
          <a:xfrm>
            <a:off x="5413401" y="185053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E88FF63-59F4-C92B-A542-B6D74D7D63DC}"/>
              </a:ext>
            </a:extLst>
          </p:cNvPr>
          <p:cNvSpPr/>
          <p:nvPr/>
        </p:nvSpPr>
        <p:spPr>
          <a:xfrm>
            <a:off x="5413401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CC5794C-8D02-5E63-42D4-2D9F30241BDB}"/>
              </a:ext>
            </a:extLst>
          </p:cNvPr>
          <p:cNvSpPr/>
          <p:nvPr/>
        </p:nvSpPr>
        <p:spPr>
          <a:xfrm>
            <a:off x="5726346" y="93576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02109FD-57B3-89D2-C49B-61E8F6B2C705}"/>
              </a:ext>
            </a:extLst>
          </p:cNvPr>
          <p:cNvSpPr/>
          <p:nvPr/>
        </p:nvSpPr>
        <p:spPr>
          <a:xfrm>
            <a:off x="5726346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1D0435D2-5F4E-68CE-9489-05FB41AFBC8D}"/>
              </a:ext>
            </a:extLst>
          </p:cNvPr>
          <p:cNvSpPr/>
          <p:nvPr/>
        </p:nvSpPr>
        <p:spPr>
          <a:xfrm>
            <a:off x="5726345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1B345961-F38D-FA01-0AE6-C99F5DDFCF5A}"/>
              </a:ext>
            </a:extLst>
          </p:cNvPr>
          <p:cNvSpPr/>
          <p:nvPr/>
        </p:nvSpPr>
        <p:spPr>
          <a:xfrm>
            <a:off x="5726345" y="185053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3E4F9337-218C-73EE-72E0-2228666AC6BA}"/>
              </a:ext>
            </a:extLst>
          </p:cNvPr>
          <p:cNvSpPr/>
          <p:nvPr/>
        </p:nvSpPr>
        <p:spPr>
          <a:xfrm>
            <a:off x="5726345" y="2155461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5D1A20F5-1B13-FEAD-5DEF-2B66005F2CE4}"/>
              </a:ext>
            </a:extLst>
          </p:cNvPr>
          <p:cNvSpPr txBox="1"/>
          <p:nvPr/>
        </p:nvSpPr>
        <p:spPr>
          <a:xfrm>
            <a:off x="743038" y="608486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1</a:t>
            </a:r>
          </a:p>
        </p:txBody>
      </p:sp>
      <p:sp>
        <p:nvSpPr>
          <p:cNvPr id="103" name="Flèche vers le haut 102">
            <a:extLst>
              <a:ext uri="{FF2B5EF4-FFF2-40B4-BE49-F238E27FC236}">
                <a16:creationId xmlns:a16="http://schemas.microsoft.com/office/drawing/2014/main" id="{6D00B5B3-077B-9449-3FC4-C416CE16E189}"/>
              </a:ext>
            </a:extLst>
          </p:cNvPr>
          <p:cNvSpPr/>
          <p:nvPr/>
        </p:nvSpPr>
        <p:spPr>
          <a:xfrm>
            <a:off x="2013990" y="2356005"/>
            <a:ext cx="185505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èche vers le haut 103">
            <a:extLst>
              <a:ext uri="{FF2B5EF4-FFF2-40B4-BE49-F238E27FC236}">
                <a16:creationId xmlns:a16="http://schemas.microsoft.com/office/drawing/2014/main" id="{9B6A4FC8-C6CD-F8EB-D4E7-2670631DB4EE}"/>
              </a:ext>
            </a:extLst>
          </p:cNvPr>
          <p:cNvSpPr/>
          <p:nvPr/>
        </p:nvSpPr>
        <p:spPr>
          <a:xfrm>
            <a:off x="3926977" y="2356005"/>
            <a:ext cx="192083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èche vers le haut 104">
            <a:extLst>
              <a:ext uri="{FF2B5EF4-FFF2-40B4-BE49-F238E27FC236}">
                <a16:creationId xmlns:a16="http://schemas.microsoft.com/office/drawing/2014/main" id="{587F1503-5A9D-2F94-B289-B6634770B76F}"/>
              </a:ext>
            </a:extLst>
          </p:cNvPr>
          <p:cNvSpPr/>
          <p:nvPr/>
        </p:nvSpPr>
        <p:spPr>
          <a:xfrm>
            <a:off x="5867205" y="2356005"/>
            <a:ext cx="187586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57813CFE-CBE9-5120-7731-DD9853F09975}"/>
              </a:ext>
            </a:extLst>
          </p:cNvPr>
          <p:cNvSpPr txBox="1"/>
          <p:nvPr/>
        </p:nvSpPr>
        <p:spPr>
          <a:xfrm>
            <a:off x="1790666" y="2293592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F0127172-BF7C-AB13-21D9-0E4D35601B4D}"/>
              </a:ext>
            </a:extLst>
          </p:cNvPr>
          <p:cNvSpPr txBox="1"/>
          <p:nvPr/>
        </p:nvSpPr>
        <p:spPr>
          <a:xfrm>
            <a:off x="3701583" y="2293591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A6EEF2FC-C704-F665-0D29-8F26D391F82A}"/>
              </a:ext>
            </a:extLst>
          </p:cNvPr>
          <p:cNvSpPr txBox="1"/>
          <p:nvPr/>
        </p:nvSpPr>
        <p:spPr>
          <a:xfrm>
            <a:off x="5645962" y="2290933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3B7CD79A-E15F-2AEE-F678-0F199EEC8B96}"/>
              </a:ext>
            </a:extLst>
          </p:cNvPr>
          <p:cNvSpPr txBox="1"/>
          <p:nvPr/>
        </p:nvSpPr>
        <p:spPr>
          <a:xfrm>
            <a:off x="6048612" y="1367573"/>
            <a:ext cx="163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Recover lineages</a:t>
            </a:r>
          </a:p>
          <a:p>
            <a:r>
              <a:rPr lang="fr-FR" sz="1400">
                <a:latin typeface="Avenir Book" panose="02000503020000020003" pitchFamily="2" charset="0"/>
              </a:rPr>
              <a:t>in post-treatment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E32214A5-0849-4633-EC05-FEAA7559B96E}"/>
              </a:ext>
            </a:extLst>
          </p:cNvPr>
          <p:cNvCxnSpPr>
            <a:cxnSpLocks/>
            <a:stCxn id="87" idx="7"/>
            <a:endCxn id="91" idx="2"/>
          </p:cNvCxnSpPr>
          <p:nvPr/>
        </p:nvCxnSpPr>
        <p:spPr>
          <a:xfrm flipV="1">
            <a:off x="5550434" y="1016037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DB306339-3DE5-CFAF-7106-0C8770EC781C}"/>
              </a:ext>
            </a:extLst>
          </p:cNvPr>
          <p:cNvCxnSpPr>
            <a:cxnSpLocks/>
            <a:stCxn id="87" idx="6"/>
            <a:endCxn id="92" idx="2"/>
          </p:cNvCxnSpPr>
          <p:nvPr/>
        </p:nvCxnSpPr>
        <p:spPr>
          <a:xfrm>
            <a:off x="5573945" y="132096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607207F9-F651-9BC4-705D-E69CBDDBDB37}"/>
              </a:ext>
            </a:extLst>
          </p:cNvPr>
          <p:cNvCxnSpPr>
            <a:cxnSpLocks/>
            <a:stCxn id="88" idx="6"/>
            <a:endCxn id="93" idx="2"/>
          </p:cNvCxnSpPr>
          <p:nvPr/>
        </p:nvCxnSpPr>
        <p:spPr>
          <a:xfrm>
            <a:off x="5573944" y="1625885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6FC36CAB-152A-85F2-2FAD-831266C2ABD5}"/>
              </a:ext>
            </a:extLst>
          </p:cNvPr>
          <p:cNvCxnSpPr>
            <a:cxnSpLocks/>
            <a:stCxn id="89" idx="6"/>
            <a:endCxn id="94" idx="2"/>
          </p:cNvCxnSpPr>
          <p:nvPr/>
        </p:nvCxnSpPr>
        <p:spPr>
          <a:xfrm>
            <a:off x="5573944" y="1930809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CC974B8F-2498-7F00-854F-CCC10B034A1F}"/>
              </a:ext>
            </a:extLst>
          </p:cNvPr>
          <p:cNvCxnSpPr>
            <a:cxnSpLocks/>
            <a:stCxn id="89" idx="5"/>
            <a:endCxn id="95" idx="2"/>
          </p:cNvCxnSpPr>
          <p:nvPr/>
        </p:nvCxnSpPr>
        <p:spPr>
          <a:xfrm>
            <a:off x="5550433" y="1987569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055A68DB-6845-E60E-8070-FAC0534A3549}"/>
              </a:ext>
            </a:extLst>
          </p:cNvPr>
          <p:cNvCxnSpPr>
            <a:cxnSpLocks/>
            <a:stCxn id="82" idx="5"/>
            <a:endCxn id="89" idx="1"/>
          </p:cNvCxnSpPr>
          <p:nvPr/>
        </p:nvCxnSpPr>
        <p:spPr>
          <a:xfrm>
            <a:off x="5237490" y="1377721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878E5184-8081-DEA8-996D-5AB2D2A87762}"/>
              </a:ext>
            </a:extLst>
          </p:cNvPr>
          <p:cNvCxnSpPr>
            <a:cxnSpLocks/>
            <a:stCxn id="82" idx="6"/>
            <a:endCxn id="88" idx="1"/>
          </p:cNvCxnSpPr>
          <p:nvPr/>
        </p:nvCxnSpPr>
        <p:spPr>
          <a:xfrm>
            <a:off x="5261001" y="1320961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AB71B4D6-B8B0-46A5-D3AB-C48678DB7802}"/>
              </a:ext>
            </a:extLst>
          </p:cNvPr>
          <p:cNvCxnSpPr>
            <a:cxnSpLocks/>
            <a:stCxn id="81" idx="5"/>
            <a:endCxn id="87" idx="1"/>
          </p:cNvCxnSpPr>
          <p:nvPr/>
        </p:nvCxnSpPr>
        <p:spPr>
          <a:xfrm>
            <a:off x="5237490" y="1072797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04BD9B98-A8AD-DC90-9A38-871BDF6886E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4948057" y="132096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C91F998-7D59-F5F6-39CF-10C15F50CEC3}"/>
              </a:ext>
            </a:extLst>
          </p:cNvPr>
          <p:cNvCxnSpPr>
            <a:cxnSpLocks/>
            <a:stCxn id="77" idx="7"/>
            <a:endCxn id="81" idx="3"/>
          </p:cNvCxnSpPr>
          <p:nvPr/>
        </p:nvCxnSpPr>
        <p:spPr>
          <a:xfrm flipV="1">
            <a:off x="4924546" y="1072797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B69EB9F-153F-8EF3-109E-C32E6029C6D9}"/>
              </a:ext>
            </a:extLst>
          </p:cNvPr>
          <p:cNvCxnSpPr>
            <a:cxnSpLocks/>
            <a:stCxn id="73" idx="7"/>
            <a:endCxn id="77" idx="3"/>
          </p:cNvCxnSpPr>
          <p:nvPr/>
        </p:nvCxnSpPr>
        <p:spPr>
          <a:xfrm flipV="1">
            <a:off x="4611601" y="1377721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C8C5087D-93B8-F43C-4E4D-FE930618C71B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>
            <a:off x="3951036" y="1625885"/>
            <a:ext cx="52353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C1DAC0C7-266A-DFF3-7854-0D79DA058CCC}"/>
              </a:ext>
            </a:extLst>
          </p:cNvPr>
          <p:cNvCxnSpPr>
            <a:cxnSpLocks/>
            <a:stCxn id="62" idx="5"/>
            <a:endCxn id="68" idx="1"/>
          </p:cNvCxnSpPr>
          <p:nvPr/>
        </p:nvCxnSpPr>
        <p:spPr>
          <a:xfrm>
            <a:off x="3614582" y="1377721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59B666D9-884C-4D02-3CBB-4E291DAC7027}"/>
              </a:ext>
            </a:extLst>
          </p:cNvPr>
          <p:cNvCxnSpPr>
            <a:cxnSpLocks/>
          </p:cNvCxnSpPr>
          <p:nvPr/>
        </p:nvCxnSpPr>
        <p:spPr>
          <a:xfrm>
            <a:off x="3332308" y="1320960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6D3CECAB-E31A-1B5A-F01F-C9BC0C4AE2B4}"/>
              </a:ext>
            </a:extLst>
          </p:cNvPr>
          <p:cNvCxnSpPr>
            <a:cxnSpLocks/>
            <a:stCxn id="53" idx="7"/>
            <a:endCxn id="57" idx="3"/>
          </p:cNvCxnSpPr>
          <p:nvPr/>
        </p:nvCxnSpPr>
        <p:spPr>
          <a:xfrm flipV="1">
            <a:off x="2988693" y="1377721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2D79DA-BBCA-8B47-2A69-88C1EAF88900}"/>
              </a:ext>
            </a:extLst>
          </p:cNvPr>
          <p:cNvCxnSpPr>
            <a:cxnSpLocks/>
            <a:stCxn id="49" idx="7"/>
            <a:endCxn id="53" idx="3"/>
          </p:cNvCxnSpPr>
          <p:nvPr/>
        </p:nvCxnSpPr>
        <p:spPr>
          <a:xfrm flipV="1">
            <a:off x="2675749" y="1682645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7CC9DCB3-1797-6977-231D-A77D093AD35B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2021470" y="1625885"/>
            <a:ext cx="517247" cy="30492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FD005080-313C-903F-3018-B71D8A694D97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1708526" y="1625885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38E82239-4F8A-D90C-BE6B-C7B15A15488A}"/>
              </a:ext>
            </a:extLst>
          </p:cNvPr>
          <p:cNvCxnSpPr>
            <a:cxnSpLocks/>
            <a:stCxn id="25" idx="5"/>
            <a:endCxn id="31" idx="1"/>
          </p:cNvCxnSpPr>
          <p:nvPr/>
        </p:nvCxnSpPr>
        <p:spPr>
          <a:xfrm>
            <a:off x="1372072" y="1377721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2EA16B95-93E8-89EB-7B4D-BA5368C32383}"/>
              </a:ext>
            </a:extLst>
          </p:cNvPr>
          <p:cNvCxnSpPr>
            <a:cxnSpLocks/>
            <a:stCxn id="21" idx="7"/>
            <a:endCxn id="25" idx="3"/>
          </p:cNvCxnSpPr>
          <p:nvPr/>
        </p:nvCxnSpPr>
        <p:spPr>
          <a:xfrm flipV="1">
            <a:off x="1059127" y="1377721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145B3D36-F7D1-BA85-10A7-8CB6C96EBC93}"/>
              </a:ext>
            </a:extLst>
          </p:cNvPr>
          <p:cNvCxnSpPr>
            <a:cxnSpLocks/>
            <a:stCxn id="12" idx="7"/>
            <a:endCxn id="21" idx="3"/>
          </p:cNvCxnSpPr>
          <p:nvPr/>
        </p:nvCxnSpPr>
        <p:spPr>
          <a:xfrm flipV="1">
            <a:off x="746183" y="1682645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Image 176">
            <a:extLst>
              <a:ext uri="{FF2B5EF4-FFF2-40B4-BE49-F238E27FC236}">
                <a16:creationId xmlns:a16="http://schemas.microsoft.com/office/drawing/2014/main" id="{5BFD93E2-0ACE-EBC3-9824-442A7A2D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03" y="623993"/>
            <a:ext cx="230085" cy="217381"/>
          </a:xfrm>
          <a:prstGeom prst="rect">
            <a:avLst/>
          </a:prstGeom>
        </p:spPr>
      </p:pic>
      <p:sp>
        <p:nvSpPr>
          <p:cNvPr id="178" name="ZoneTexte 177">
            <a:extLst>
              <a:ext uri="{FF2B5EF4-FFF2-40B4-BE49-F238E27FC236}">
                <a16:creationId xmlns:a16="http://schemas.microsoft.com/office/drawing/2014/main" id="{7142D285-EB55-8120-714F-8BFA1046A3D7}"/>
              </a:ext>
            </a:extLst>
          </p:cNvPr>
          <p:cNvSpPr txBox="1"/>
          <p:nvPr/>
        </p:nvSpPr>
        <p:spPr>
          <a:xfrm>
            <a:off x="2659695" y="609950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2</a:t>
            </a:r>
          </a:p>
        </p:txBody>
      </p:sp>
      <p:pic>
        <p:nvPicPr>
          <p:cNvPr id="179" name="Image 178">
            <a:extLst>
              <a:ext uri="{FF2B5EF4-FFF2-40B4-BE49-F238E27FC236}">
                <a16:creationId xmlns:a16="http://schemas.microsoft.com/office/drawing/2014/main" id="{DD2166C2-DC9D-1630-CDFA-141370E50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60" y="625457"/>
            <a:ext cx="230085" cy="217381"/>
          </a:xfrm>
          <a:prstGeom prst="rect">
            <a:avLst/>
          </a:prstGeom>
        </p:spPr>
      </p:pic>
      <p:sp>
        <p:nvSpPr>
          <p:cNvPr id="180" name="ZoneTexte 179">
            <a:extLst>
              <a:ext uri="{FF2B5EF4-FFF2-40B4-BE49-F238E27FC236}">
                <a16:creationId xmlns:a16="http://schemas.microsoft.com/office/drawing/2014/main" id="{861A9757-FBD9-45C7-60BE-F154B5131BA0}"/>
              </a:ext>
            </a:extLst>
          </p:cNvPr>
          <p:cNvSpPr txBox="1"/>
          <p:nvPr/>
        </p:nvSpPr>
        <p:spPr>
          <a:xfrm>
            <a:off x="4596887" y="606449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3</a:t>
            </a:r>
          </a:p>
        </p:txBody>
      </p:sp>
      <p:pic>
        <p:nvPicPr>
          <p:cNvPr id="181" name="Image 180">
            <a:extLst>
              <a:ext uri="{FF2B5EF4-FFF2-40B4-BE49-F238E27FC236}">
                <a16:creationId xmlns:a16="http://schemas.microsoft.com/office/drawing/2014/main" id="{660CE1A5-A319-FA0A-B9DB-9A1B0386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352" y="621956"/>
            <a:ext cx="230085" cy="217381"/>
          </a:xfrm>
          <a:prstGeom prst="rect">
            <a:avLst/>
          </a:prstGeom>
        </p:spPr>
      </p:pic>
      <p:sp>
        <p:nvSpPr>
          <p:cNvPr id="188" name="Ellipse 187">
            <a:extLst>
              <a:ext uri="{FF2B5EF4-FFF2-40B4-BE49-F238E27FC236}">
                <a16:creationId xmlns:a16="http://schemas.microsoft.com/office/drawing/2014/main" id="{9A6A2F41-5FEC-2A82-3912-9F28060EA51D}"/>
              </a:ext>
            </a:extLst>
          </p:cNvPr>
          <p:cNvSpPr/>
          <p:nvPr/>
        </p:nvSpPr>
        <p:spPr>
          <a:xfrm>
            <a:off x="636016" y="372436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E2860459-9C85-3B99-D671-B704F42F754D}"/>
              </a:ext>
            </a:extLst>
          </p:cNvPr>
          <p:cNvSpPr/>
          <p:nvPr/>
        </p:nvSpPr>
        <p:spPr>
          <a:xfrm>
            <a:off x="948960" y="341943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D9BD6C1D-96C0-CE32-4A45-CF5DF3972CEA}"/>
              </a:ext>
            </a:extLst>
          </p:cNvPr>
          <p:cNvSpPr/>
          <p:nvPr/>
        </p:nvSpPr>
        <p:spPr>
          <a:xfrm>
            <a:off x="1261905" y="311451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E52BD9F4-ECA1-1627-EB0F-03AB362D299D}"/>
              </a:ext>
            </a:extLst>
          </p:cNvPr>
          <p:cNvSpPr/>
          <p:nvPr/>
        </p:nvSpPr>
        <p:spPr>
          <a:xfrm>
            <a:off x="1574848" y="341943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1C112925-36C3-86E3-6EC1-03D6248A5AD2}"/>
              </a:ext>
            </a:extLst>
          </p:cNvPr>
          <p:cNvSpPr/>
          <p:nvPr/>
        </p:nvSpPr>
        <p:spPr>
          <a:xfrm>
            <a:off x="1887792" y="341943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3D235128-03C0-08F8-5F6F-4E8807322D34}"/>
              </a:ext>
            </a:extLst>
          </p:cNvPr>
          <p:cNvSpPr/>
          <p:nvPr/>
        </p:nvSpPr>
        <p:spPr>
          <a:xfrm>
            <a:off x="2609771" y="373169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3E492A80-7D17-8CAC-0B1B-F030AC8FC557}"/>
              </a:ext>
            </a:extLst>
          </p:cNvPr>
          <p:cNvSpPr/>
          <p:nvPr/>
        </p:nvSpPr>
        <p:spPr>
          <a:xfrm>
            <a:off x="2922715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15E9A335-96FB-F72E-1BBD-B3E727FB2E44}"/>
              </a:ext>
            </a:extLst>
          </p:cNvPr>
          <p:cNvSpPr/>
          <p:nvPr/>
        </p:nvSpPr>
        <p:spPr>
          <a:xfrm>
            <a:off x="3235660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9C3C53F2-6ABC-C126-FF9B-0E7A87FA4158}"/>
              </a:ext>
            </a:extLst>
          </p:cNvPr>
          <p:cNvSpPr/>
          <p:nvPr/>
        </p:nvSpPr>
        <p:spPr>
          <a:xfrm>
            <a:off x="3548604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262B9F42-FA39-90DA-DA75-148AC6715321}"/>
              </a:ext>
            </a:extLst>
          </p:cNvPr>
          <p:cNvSpPr/>
          <p:nvPr/>
        </p:nvSpPr>
        <p:spPr>
          <a:xfrm>
            <a:off x="3861547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1AC5641F-4A95-7A9A-2B82-4A8EED0675E2}"/>
              </a:ext>
            </a:extLst>
          </p:cNvPr>
          <p:cNvSpPr/>
          <p:nvPr/>
        </p:nvSpPr>
        <p:spPr>
          <a:xfrm>
            <a:off x="4783954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8F973118-4422-FD18-DE15-9B76FAB516BD}"/>
              </a:ext>
            </a:extLst>
          </p:cNvPr>
          <p:cNvSpPr/>
          <p:nvPr/>
        </p:nvSpPr>
        <p:spPr>
          <a:xfrm>
            <a:off x="4783953" y="342677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53292F43-6166-A041-79B3-20E596239299}"/>
              </a:ext>
            </a:extLst>
          </p:cNvPr>
          <p:cNvSpPr/>
          <p:nvPr/>
        </p:nvSpPr>
        <p:spPr>
          <a:xfrm>
            <a:off x="4783953" y="373169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Ellipse 245">
            <a:extLst>
              <a:ext uri="{FF2B5EF4-FFF2-40B4-BE49-F238E27FC236}">
                <a16:creationId xmlns:a16="http://schemas.microsoft.com/office/drawing/2014/main" id="{BBD21E24-8B01-EDB3-3671-E64C116F0F84}"/>
              </a:ext>
            </a:extLst>
          </p:cNvPr>
          <p:cNvSpPr/>
          <p:nvPr/>
        </p:nvSpPr>
        <p:spPr>
          <a:xfrm>
            <a:off x="5096898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7437BFF6-6314-B030-DF0F-F89D41F37A09}"/>
              </a:ext>
            </a:extLst>
          </p:cNvPr>
          <p:cNvSpPr/>
          <p:nvPr/>
        </p:nvSpPr>
        <p:spPr>
          <a:xfrm>
            <a:off x="5096897" y="342677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>
            <a:extLst>
              <a:ext uri="{FF2B5EF4-FFF2-40B4-BE49-F238E27FC236}">
                <a16:creationId xmlns:a16="http://schemas.microsoft.com/office/drawing/2014/main" id="{E06191FF-E5FF-26C0-7D31-894EB5DEB355}"/>
              </a:ext>
            </a:extLst>
          </p:cNvPr>
          <p:cNvSpPr/>
          <p:nvPr/>
        </p:nvSpPr>
        <p:spPr>
          <a:xfrm>
            <a:off x="5096897" y="373169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9" name="Ellipse 248">
            <a:extLst>
              <a:ext uri="{FF2B5EF4-FFF2-40B4-BE49-F238E27FC236}">
                <a16:creationId xmlns:a16="http://schemas.microsoft.com/office/drawing/2014/main" id="{3FF383A7-E601-7D2D-8791-129A48E4234C}"/>
              </a:ext>
            </a:extLst>
          </p:cNvPr>
          <p:cNvSpPr/>
          <p:nvPr/>
        </p:nvSpPr>
        <p:spPr>
          <a:xfrm>
            <a:off x="5096897" y="4036620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00790A0D-7046-03E4-75FD-CB7092AAC619}"/>
              </a:ext>
            </a:extLst>
          </p:cNvPr>
          <p:cNvSpPr/>
          <p:nvPr/>
        </p:nvSpPr>
        <p:spPr>
          <a:xfrm>
            <a:off x="5409842" y="2816924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>
            <a:extLst>
              <a:ext uri="{FF2B5EF4-FFF2-40B4-BE49-F238E27FC236}">
                <a16:creationId xmlns:a16="http://schemas.microsoft.com/office/drawing/2014/main" id="{929B458E-1E6F-ADFC-2BB2-FD2D91420580}"/>
              </a:ext>
            </a:extLst>
          </p:cNvPr>
          <p:cNvSpPr/>
          <p:nvPr/>
        </p:nvSpPr>
        <p:spPr>
          <a:xfrm>
            <a:off x="5409842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>
            <a:extLst>
              <a:ext uri="{FF2B5EF4-FFF2-40B4-BE49-F238E27FC236}">
                <a16:creationId xmlns:a16="http://schemas.microsoft.com/office/drawing/2014/main" id="{A9480351-0FD3-136A-CFE2-18E8C60D141F}"/>
              </a:ext>
            </a:extLst>
          </p:cNvPr>
          <p:cNvSpPr/>
          <p:nvPr/>
        </p:nvSpPr>
        <p:spPr>
          <a:xfrm>
            <a:off x="5409841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4E251A37-428B-CCCA-F38B-97F0E3C78545}"/>
              </a:ext>
            </a:extLst>
          </p:cNvPr>
          <p:cNvSpPr/>
          <p:nvPr/>
        </p:nvSpPr>
        <p:spPr>
          <a:xfrm>
            <a:off x="5409841" y="373169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64F098D3-7D84-FB5F-D409-621D808AD9D4}"/>
              </a:ext>
            </a:extLst>
          </p:cNvPr>
          <p:cNvSpPr/>
          <p:nvPr/>
        </p:nvSpPr>
        <p:spPr>
          <a:xfrm>
            <a:off x="5409841" y="4036620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9DA5BF1A-F921-3D45-CAB0-4526193108BE}"/>
              </a:ext>
            </a:extLst>
          </p:cNvPr>
          <p:cNvSpPr/>
          <p:nvPr/>
        </p:nvSpPr>
        <p:spPr>
          <a:xfrm>
            <a:off x="5722786" y="281692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F2AF4A50-33A3-FFE4-0D07-91F92394308C}"/>
              </a:ext>
            </a:extLst>
          </p:cNvPr>
          <p:cNvSpPr/>
          <p:nvPr/>
        </p:nvSpPr>
        <p:spPr>
          <a:xfrm>
            <a:off x="5722786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E981E836-54A3-F8EB-2736-7ECACE39D3D6}"/>
              </a:ext>
            </a:extLst>
          </p:cNvPr>
          <p:cNvSpPr/>
          <p:nvPr/>
        </p:nvSpPr>
        <p:spPr>
          <a:xfrm>
            <a:off x="5722785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4824EA9E-ADF5-7889-5752-0BC6D6906D4A}"/>
              </a:ext>
            </a:extLst>
          </p:cNvPr>
          <p:cNvSpPr/>
          <p:nvPr/>
        </p:nvSpPr>
        <p:spPr>
          <a:xfrm>
            <a:off x="5722785" y="373169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280893F-D22E-CC97-3CEF-8327B786F9AB}"/>
              </a:ext>
            </a:extLst>
          </p:cNvPr>
          <p:cNvSpPr/>
          <p:nvPr/>
        </p:nvSpPr>
        <p:spPr>
          <a:xfrm>
            <a:off x="5722785" y="403662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EDD75061-BE83-7A7A-FA13-D32E7C5CA1CC}"/>
              </a:ext>
            </a:extLst>
          </p:cNvPr>
          <p:cNvCxnSpPr>
            <a:cxnSpLocks/>
            <a:stCxn id="251" idx="7"/>
            <a:endCxn id="255" idx="2"/>
          </p:cNvCxnSpPr>
          <p:nvPr/>
        </p:nvCxnSpPr>
        <p:spPr>
          <a:xfrm flipV="1">
            <a:off x="5546874" y="2897196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41B74550-D3CF-71BF-DB1A-8090F575C40E}"/>
              </a:ext>
            </a:extLst>
          </p:cNvPr>
          <p:cNvCxnSpPr>
            <a:cxnSpLocks/>
            <a:stCxn id="251" idx="6"/>
            <a:endCxn id="256" idx="2"/>
          </p:cNvCxnSpPr>
          <p:nvPr/>
        </p:nvCxnSpPr>
        <p:spPr>
          <a:xfrm>
            <a:off x="5570385" y="3202120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AECA0F5E-3E1D-35D3-3C0A-870ABC08A0FE}"/>
              </a:ext>
            </a:extLst>
          </p:cNvPr>
          <p:cNvCxnSpPr>
            <a:cxnSpLocks/>
            <a:stCxn id="252" idx="6"/>
            <a:endCxn id="257" idx="2"/>
          </p:cNvCxnSpPr>
          <p:nvPr/>
        </p:nvCxnSpPr>
        <p:spPr>
          <a:xfrm>
            <a:off x="5570384" y="3507044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30425D2B-94E7-48D7-1B3E-E86D890A410B}"/>
              </a:ext>
            </a:extLst>
          </p:cNvPr>
          <p:cNvCxnSpPr>
            <a:cxnSpLocks/>
            <a:stCxn id="253" idx="6"/>
            <a:endCxn id="258" idx="2"/>
          </p:cNvCxnSpPr>
          <p:nvPr/>
        </p:nvCxnSpPr>
        <p:spPr>
          <a:xfrm>
            <a:off x="5570384" y="3811968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>
            <a:extLst>
              <a:ext uri="{FF2B5EF4-FFF2-40B4-BE49-F238E27FC236}">
                <a16:creationId xmlns:a16="http://schemas.microsoft.com/office/drawing/2014/main" id="{9D122CA6-11CC-D4CB-C2F3-20A8895EB7CD}"/>
              </a:ext>
            </a:extLst>
          </p:cNvPr>
          <p:cNvCxnSpPr>
            <a:cxnSpLocks/>
            <a:stCxn id="253" idx="5"/>
            <a:endCxn id="259" idx="2"/>
          </p:cNvCxnSpPr>
          <p:nvPr/>
        </p:nvCxnSpPr>
        <p:spPr>
          <a:xfrm>
            <a:off x="5546873" y="3868728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>
            <a:extLst>
              <a:ext uri="{FF2B5EF4-FFF2-40B4-BE49-F238E27FC236}">
                <a16:creationId xmlns:a16="http://schemas.microsoft.com/office/drawing/2014/main" id="{591931F8-2BA5-C2EF-6176-80F9BC5CC984}"/>
              </a:ext>
            </a:extLst>
          </p:cNvPr>
          <p:cNvCxnSpPr>
            <a:cxnSpLocks/>
            <a:stCxn id="246" idx="5"/>
            <a:endCxn id="253" idx="1"/>
          </p:cNvCxnSpPr>
          <p:nvPr/>
        </p:nvCxnSpPr>
        <p:spPr>
          <a:xfrm>
            <a:off x="5233930" y="3258880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15F51E3-4C84-48BA-7A89-5060CE91EEB6}"/>
              </a:ext>
            </a:extLst>
          </p:cNvPr>
          <p:cNvCxnSpPr>
            <a:cxnSpLocks/>
            <a:stCxn id="246" idx="6"/>
            <a:endCxn id="252" idx="1"/>
          </p:cNvCxnSpPr>
          <p:nvPr/>
        </p:nvCxnSpPr>
        <p:spPr>
          <a:xfrm>
            <a:off x="5257441" y="3202120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A4BDFCD0-64BA-66FF-8208-ABA55ECEAC6D}"/>
              </a:ext>
            </a:extLst>
          </p:cNvPr>
          <p:cNvCxnSpPr>
            <a:cxnSpLocks/>
            <a:stCxn id="245" idx="5"/>
            <a:endCxn id="251" idx="1"/>
          </p:cNvCxnSpPr>
          <p:nvPr/>
        </p:nvCxnSpPr>
        <p:spPr>
          <a:xfrm>
            <a:off x="5233930" y="2953956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>
            <a:extLst>
              <a:ext uri="{FF2B5EF4-FFF2-40B4-BE49-F238E27FC236}">
                <a16:creationId xmlns:a16="http://schemas.microsoft.com/office/drawing/2014/main" id="{237A285B-5F93-3166-AD67-49C69DC6BAC2}"/>
              </a:ext>
            </a:extLst>
          </p:cNvPr>
          <p:cNvCxnSpPr>
            <a:cxnSpLocks/>
            <a:stCxn id="241" idx="6"/>
            <a:endCxn id="246" idx="2"/>
          </p:cNvCxnSpPr>
          <p:nvPr/>
        </p:nvCxnSpPr>
        <p:spPr>
          <a:xfrm>
            <a:off x="4944497" y="3202120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3EC053B9-EB61-3DEC-B24F-F17D909836B5}"/>
              </a:ext>
            </a:extLst>
          </p:cNvPr>
          <p:cNvCxnSpPr>
            <a:cxnSpLocks/>
            <a:stCxn id="241" idx="7"/>
            <a:endCxn id="245" idx="3"/>
          </p:cNvCxnSpPr>
          <p:nvPr/>
        </p:nvCxnSpPr>
        <p:spPr>
          <a:xfrm flipV="1">
            <a:off x="4920986" y="2953956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>
            <a:extLst>
              <a:ext uri="{FF2B5EF4-FFF2-40B4-BE49-F238E27FC236}">
                <a16:creationId xmlns:a16="http://schemas.microsoft.com/office/drawing/2014/main" id="{8359CFDE-3FC7-5B45-D487-3CC247304A08}"/>
              </a:ext>
            </a:extLst>
          </p:cNvPr>
          <p:cNvCxnSpPr>
            <a:cxnSpLocks/>
            <a:stCxn id="237" idx="7"/>
            <a:endCxn id="241" idx="3"/>
          </p:cNvCxnSpPr>
          <p:nvPr/>
        </p:nvCxnSpPr>
        <p:spPr>
          <a:xfrm flipV="1">
            <a:off x="4608041" y="3258880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9C865959-184A-736E-44E9-B2B7632BD46B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>
            <a:off x="4022090" y="3507044"/>
            <a:ext cx="44891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708405F5-C190-EC1B-12AA-2F5C74D0983A}"/>
              </a:ext>
            </a:extLst>
          </p:cNvPr>
          <p:cNvCxnSpPr>
            <a:cxnSpLocks/>
            <a:stCxn id="226" idx="5"/>
            <a:endCxn id="232" idx="1"/>
          </p:cNvCxnSpPr>
          <p:nvPr/>
        </p:nvCxnSpPr>
        <p:spPr>
          <a:xfrm>
            <a:off x="3685636" y="3258880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B0A826DF-EA73-F483-3CD8-63E87A83EC4D}"/>
              </a:ext>
            </a:extLst>
          </p:cNvPr>
          <p:cNvCxnSpPr>
            <a:cxnSpLocks/>
          </p:cNvCxnSpPr>
          <p:nvPr/>
        </p:nvCxnSpPr>
        <p:spPr>
          <a:xfrm>
            <a:off x="3403362" y="3202119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>
            <a:extLst>
              <a:ext uri="{FF2B5EF4-FFF2-40B4-BE49-F238E27FC236}">
                <a16:creationId xmlns:a16="http://schemas.microsoft.com/office/drawing/2014/main" id="{AB4372A5-7D0E-02C2-BF6D-6A75F6BE1A62}"/>
              </a:ext>
            </a:extLst>
          </p:cNvPr>
          <p:cNvCxnSpPr>
            <a:cxnSpLocks/>
            <a:stCxn id="217" idx="7"/>
            <a:endCxn id="221" idx="3"/>
          </p:cNvCxnSpPr>
          <p:nvPr/>
        </p:nvCxnSpPr>
        <p:spPr>
          <a:xfrm flipV="1">
            <a:off x="3059747" y="3258880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>
            <a:extLst>
              <a:ext uri="{FF2B5EF4-FFF2-40B4-BE49-F238E27FC236}">
                <a16:creationId xmlns:a16="http://schemas.microsoft.com/office/drawing/2014/main" id="{945D88F3-26CE-6FFD-9908-3C7339CB724D}"/>
              </a:ext>
            </a:extLst>
          </p:cNvPr>
          <p:cNvCxnSpPr>
            <a:cxnSpLocks/>
            <a:stCxn id="213" idx="7"/>
            <a:endCxn id="217" idx="3"/>
          </p:cNvCxnSpPr>
          <p:nvPr/>
        </p:nvCxnSpPr>
        <p:spPr>
          <a:xfrm flipV="1">
            <a:off x="2746803" y="3563804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>
            <a:extLst>
              <a:ext uri="{FF2B5EF4-FFF2-40B4-BE49-F238E27FC236}">
                <a16:creationId xmlns:a16="http://schemas.microsoft.com/office/drawing/2014/main" id="{37D85144-BC24-CAB7-28D7-449D73D49C31}"/>
              </a:ext>
            </a:extLst>
          </p:cNvPr>
          <p:cNvCxnSpPr>
            <a:cxnSpLocks/>
            <a:stCxn id="207" idx="6"/>
            <a:endCxn id="213" idx="2"/>
          </p:cNvCxnSpPr>
          <p:nvPr/>
        </p:nvCxnSpPr>
        <p:spPr>
          <a:xfrm>
            <a:off x="2048335" y="3499708"/>
            <a:ext cx="561436" cy="31226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>
            <a:extLst>
              <a:ext uri="{FF2B5EF4-FFF2-40B4-BE49-F238E27FC236}">
                <a16:creationId xmlns:a16="http://schemas.microsoft.com/office/drawing/2014/main" id="{355D8F53-C0CC-E09F-CD3E-F72A093E4451}"/>
              </a:ext>
            </a:extLst>
          </p:cNvPr>
          <p:cNvCxnSpPr>
            <a:cxnSpLocks/>
            <a:stCxn id="202" idx="6"/>
            <a:endCxn id="207" idx="2"/>
          </p:cNvCxnSpPr>
          <p:nvPr/>
        </p:nvCxnSpPr>
        <p:spPr>
          <a:xfrm>
            <a:off x="1735391" y="3499708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149AB264-D958-0DAF-4CB7-5F9FF6077BDA}"/>
              </a:ext>
            </a:extLst>
          </p:cNvPr>
          <p:cNvCxnSpPr>
            <a:cxnSpLocks/>
            <a:stCxn id="196" idx="5"/>
            <a:endCxn id="202" idx="1"/>
          </p:cNvCxnSpPr>
          <p:nvPr/>
        </p:nvCxnSpPr>
        <p:spPr>
          <a:xfrm>
            <a:off x="1398937" y="3251544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278">
            <a:extLst>
              <a:ext uri="{FF2B5EF4-FFF2-40B4-BE49-F238E27FC236}">
                <a16:creationId xmlns:a16="http://schemas.microsoft.com/office/drawing/2014/main" id="{D8AB223B-49EC-C01C-6044-9B1DFA646A43}"/>
              </a:ext>
            </a:extLst>
          </p:cNvPr>
          <p:cNvCxnSpPr>
            <a:cxnSpLocks/>
            <a:stCxn id="192" idx="7"/>
            <a:endCxn id="196" idx="3"/>
          </p:cNvCxnSpPr>
          <p:nvPr/>
        </p:nvCxnSpPr>
        <p:spPr>
          <a:xfrm flipV="1">
            <a:off x="1085992" y="3251544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>
            <a:extLst>
              <a:ext uri="{FF2B5EF4-FFF2-40B4-BE49-F238E27FC236}">
                <a16:creationId xmlns:a16="http://schemas.microsoft.com/office/drawing/2014/main" id="{2F79D6B9-22BE-AF4A-695A-70EF0B5581D3}"/>
              </a:ext>
            </a:extLst>
          </p:cNvPr>
          <p:cNvCxnSpPr>
            <a:cxnSpLocks/>
            <a:stCxn id="188" idx="7"/>
            <a:endCxn id="192" idx="3"/>
          </p:cNvCxnSpPr>
          <p:nvPr/>
        </p:nvCxnSpPr>
        <p:spPr>
          <a:xfrm flipV="1">
            <a:off x="773048" y="3556468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ZoneTexte 280">
            <a:extLst>
              <a:ext uri="{FF2B5EF4-FFF2-40B4-BE49-F238E27FC236}">
                <a16:creationId xmlns:a16="http://schemas.microsoft.com/office/drawing/2014/main" id="{882F7A05-A277-DC99-637A-F3379DC56804}"/>
              </a:ext>
            </a:extLst>
          </p:cNvPr>
          <p:cNvSpPr txBox="1"/>
          <p:nvPr/>
        </p:nvSpPr>
        <p:spPr>
          <a:xfrm>
            <a:off x="829259" y="4128981"/>
            <a:ext cx="146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Information kept</a:t>
            </a:r>
          </a:p>
          <a:p>
            <a:r>
              <a:rPr lang="fr-FR" sz="1200">
                <a:latin typeface="Avenir Book" panose="02000503020000020003" pitchFamily="2" charset="0"/>
              </a:rPr>
              <a:t>in live memory</a:t>
            </a:r>
          </a:p>
          <a:p>
            <a:r>
              <a:rPr lang="fr-FR" sz="1200">
                <a:latin typeface="Avenir Book" panose="02000503020000020003" pitchFamily="2" charset="0"/>
              </a:rPr>
              <a:t>(no backup)</a:t>
            </a:r>
          </a:p>
        </p:txBody>
      </p:sp>
      <p:pic>
        <p:nvPicPr>
          <p:cNvPr id="284" name="Image 283">
            <a:extLst>
              <a:ext uri="{FF2B5EF4-FFF2-40B4-BE49-F238E27FC236}">
                <a16:creationId xmlns:a16="http://schemas.microsoft.com/office/drawing/2014/main" id="{9E45AA23-565E-2833-5ED0-548BC7984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88" y="4339963"/>
            <a:ext cx="283259" cy="231364"/>
          </a:xfrm>
          <a:prstGeom prst="rect">
            <a:avLst/>
          </a:prstGeom>
        </p:spPr>
      </p:pic>
      <p:sp>
        <p:nvSpPr>
          <p:cNvPr id="285" name="ZoneTexte 284">
            <a:extLst>
              <a:ext uri="{FF2B5EF4-FFF2-40B4-BE49-F238E27FC236}">
                <a16:creationId xmlns:a16="http://schemas.microsoft.com/office/drawing/2014/main" id="{08CBBB21-CF3F-7A7D-6F1C-0BA0C0F29041}"/>
              </a:ext>
            </a:extLst>
          </p:cNvPr>
          <p:cNvSpPr txBox="1"/>
          <p:nvPr/>
        </p:nvSpPr>
        <p:spPr>
          <a:xfrm>
            <a:off x="6167281" y="3846885"/>
            <a:ext cx="1468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Lineage and phylogenetic data available at any time</a:t>
            </a:r>
          </a:p>
        </p:txBody>
      </p: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AD962013-72BC-5816-77FB-DEC326A471F6}"/>
              </a:ext>
            </a:extLst>
          </p:cNvPr>
          <p:cNvCxnSpPr>
            <a:cxnSpLocks/>
            <a:stCxn id="245" idx="6"/>
            <a:endCxn id="250" idx="2"/>
          </p:cNvCxnSpPr>
          <p:nvPr/>
        </p:nvCxnSpPr>
        <p:spPr>
          <a:xfrm>
            <a:off x="5257441" y="2897196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6928FCCC-2E61-982B-69E9-4699F41BB4FA}"/>
              </a:ext>
            </a:extLst>
          </p:cNvPr>
          <p:cNvCxnSpPr>
            <a:cxnSpLocks/>
            <a:stCxn id="242" idx="6"/>
            <a:endCxn id="247" idx="2"/>
          </p:cNvCxnSpPr>
          <p:nvPr/>
        </p:nvCxnSpPr>
        <p:spPr>
          <a:xfrm>
            <a:off x="4944496" y="3507044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C180C65A-5B85-DB04-9BA5-9EEA22CDA795}"/>
              </a:ext>
            </a:extLst>
          </p:cNvPr>
          <p:cNvCxnSpPr>
            <a:cxnSpLocks/>
            <a:stCxn id="242" idx="5"/>
            <a:endCxn id="248" idx="1"/>
          </p:cNvCxnSpPr>
          <p:nvPr/>
        </p:nvCxnSpPr>
        <p:spPr>
          <a:xfrm>
            <a:off x="4920985" y="3563804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>
            <a:extLst>
              <a:ext uri="{FF2B5EF4-FFF2-40B4-BE49-F238E27FC236}">
                <a16:creationId xmlns:a16="http://schemas.microsoft.com/office/drawing/2014/main" id="{46F0940D-2FB6-4B63-9BE3-760FE7DCCAC3}"/>
              </a:ext>
            </a:extLst>
          </p:cNvPr>
          <p:cNvCxnSpPr>
            <a:cxnSpLocks/>
            <a:stCxn id="243" idx="5"/>
            <a:endCxn id="249" idx="1"/>
          </p:cNvCxnSpPr>
          <p:nvPr/>
        </p:nvCxnSpPr>
        <p:spPr>
          <a:xfrm>
            <a:off x="4920985" y="3868728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BB6B4A55-3B23-2949-C4BC-7621A6B8CFB9}"/>
              </a:ext>
            </a:extLst>
          </p:cNvPr>
          <p:cNvCxnSpPr>
            <a:cxnSpLocks/>
            <a:stCxn id="249" idx="6"/>
            <a:endCxn id="254" idx="2"/>
          </p:cNvCxnSpPr>
          <p:nvPr/>
        </p:nvCxnSpPr>
        <p:spPr>
          <a:xfrm>
            <a:off x="5257440" y="4116892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935D850C-DB6F-2C59-2C00-D39ECE62928B}"/>
              </a:ext>
            </a:extLst>
          </p:cNvPr>
          <p:cNvCxnSpPr>
            <a:cxnSpLocks/>
            <a:stCxn id="237" idx="6"/>
            <a:endCxn id="242" idx="2"/>
          </p:cNvCxnSpPr>
          <p:nvPr/>
        </p:nvCxnSpPr>
        <p:spPr>
          <a:xfrm>
            <a:off x="4631552" y="3507044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306">
            <a:extLst>
              <a:ext uri="{FF2B5EF4-FFF2-40B4-BE49-F238E27FC236}">
                <a16:creationId xmlns:a16="http://schemas.microsoft.com/office/drawing/2014/main" id="{76F6945F-7A9C-75F6-B045-FC611A59F9D5}"/>
              </a:ext>
            </a:extLst>
          </p:cNvPr>
          <p:cNvCxnSpPr>
            <a:cxnSpLocks/>
            <a:stCxn id="237" idx="5"/>
            <a:endCxn id="243" idx="1"/>
          </p:cNvCxnSpPr>
          <p:nvPr/>
        </p:nvCxnSpPr>
        <p:spPr>
          <a:xfrm>
            <a:off x="4608041" y="3563804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Ellipse 236">
            <a:extLst>
              <a:ext uri="{FF2B5EF4-FFF2-40B4-BE49-F238E27FC236}">
                <a16:creationId xmlns:a16="http://schemas.microsoft.com/office/drawing/2014/main" id="{36929E2B-52EB-024D-9208-77BC61EA7BCF}"/>
              </a:ext>
            </a:extLst>
          </p:cNvPr>
          <p:cNvSpPr/>
          <p:nvPr/>
        </p:nvSpPr>
        <p:spPr>
          <a:xfrm>
            <a:off x="4471009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88E40857-02E0-CCC6-48AB-160673A2789E}"/>
              </a:ext>
            </a:extLst>
          </p:cNvPr>
          <p:cNvSpPr/>
          <p:nvPr/>
        </p:nvSpPr>
        <p:spPr>
          <a:xfrm>
            <a:off x="5096898" y="281692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6" name="Bulle rectangulaire 315">
            <a:extLst>
              <a:ext uri="{FF2B5EF4-FFF2-40B4-BE49-F238E27FC236}">
                <a16:creationId xmlns:a16="http://schemas.microsoft.com/office/drawing/2014/main" id="{A2ABA2FB-87B2-2095-D769-B9C36C79FE2D}"/>
              </a:ext>
            </a:extLst>
          </p:cNvPr>
          <p:cNvSpPr/>
          <p:nvPr/>
        </p:nvSpPr>
        <p:spPr>
          <a:xfrm>
            <a:off x="3300048" y="3869001"/>
            <a:ext cx="1274450" cy="429593"/>
          </a:xfrm>
          <a:prstGeom prst="wedgeRectCallout">
            <a:avLst>
              <a:gd name="adj1" fmla="val 54823"/>
              <a:gd name="adj2" fmla="val -86783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Dead branches are pruned.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FDAEF4-11E7-4CDC-F5C2-26C66BC99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6115" y="5682127"/>
            <a:ext cx="839013" cy="575700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EE99500-D202-8760-C000-DED69569A24F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870688" y="2074424"/>
            <a:ext cx="1129" cy="270023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E34D7C1-8074-7D90-40F5-BFB45A16DD21}"/>
              </a:ext>
            </a:extLst>
          </p:cNvPr>
          <p:cNvCxnSpPr>
            <a:cxnSpLocks/>
          </p:cNvCxnSpPr>
          <p:nvPr/>
        </p:nvCxnSpPr>
        <p:spPr>
          <a:xfrm>
            <a:off x="8226596" y="3504636"/>
            <a:ext cx="329171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623CFADE-FECA-24BA-54EA-10F73971F389}"/>
              </a:ext>
            </a:extLst>
          </p:cNvPr>
          <p:cNvSpPr txBox="1"/>
          <p:nvPr/>
        </p:nvSpPr>
        <p:spPr>
          <a:xfrm>
            <a:off x="8165908" y="1920535"/>
            <a:ext cx="170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00D461"/>
                </a:solidFill>
                <a:latin typeface="Avenir Book" panose="02000503020000020003" pitchFamily="2" charset="0"/>
              </a:rPr>
              <a:t>✓</a:t>
            </a:r>
            <a:r>
              <a:rPr lang="fr-FR" sz="1400">
                <a:latin typeface="Avenir Book" panose="02000503020000020003" pitchFamily="2" charset="0"/>
              </a:rPr>
              <a:t> Pros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DD54A36-8860-B9C8-5A59-068659BFA42A}"/>
              </a:ext>
            </a:extLst>
          </p:cNvPr>
          <p:cNvSpPr txBox="1"/>
          <p:nvPr/>
        </p:nvSpPr>
        <p:spPr>
          <a:xfrm>
            <a:off x="9871817" y="1920535"/>
            <a:ext cx="1713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FF0000"/>
                </a:solidFill>
                <a:latin typeface="Avenir Book" panose="02000503020000020003" pitchFamily="2" charset="0"/>
              </a:rPr>
              <a:t>⨯</a:t>
            </a:r>
            <a:r>
              <a:rPr lang="fr-FR" sz="1400">
                <a:latin typeface="Avenir Book" panose="02000503020000020003" pitchFamily="2" charset="0"/>
              </a:rPr>
              <a:t> Cons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A51EF5B-7ED7-F77F-5E50-8C25A606E29D}"/>
              </a:ext>
            </a:extLst>
          </p:cNvPr>
          <p:cNvSpPr txBox="1"/>
          <p:nvPr/>
        </p:nvSpPr>
        <p:spPr>
          <a:xfrm>
            <a:off x="8340938" y="2549118"/>
            <a:ext cx="15314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Easy to implement</a:t>
            </a:r>
          </a:p>
          <a:p>
            <a:r>
              <a:rPr lang="fr-FR" sz="1100">
                <a:latin typeface="Avenir Book" panose="02000503020000020003" pitchFamily="2" charset="0"/>
              </a:rPr>
              <a:t>• Does not increase computational load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871DC83-C42C-5A2D-BDD7-B3449B99D62B}"/>
              </a:ext>
            </a:extLst>
          </p:cNvPr>
          <p:cNvSpPr txBox="1"/>
          <p:nvPr/>
        </p:nvSpPr>
        <p:spPr>
          <a:xfrm>
            <a:off x="9876645" y="2238591"/>
            <a:ext cx="152879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Requires an important storage space (usually several Gb)</a:t>
            </a:r>
          </a:p>
          <a:p>
            <a:r>
              <a:rPr lang="fr-FR" sz="1100">
                <a:latin typeface="Avenir Book" panose="02000503020000020003" pitchFamily="2" charset="0"/>
              </a:rPr>
              <a:t>• Information is only recovered in post-treatment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BD03BA8-0CEA-1947-9654-09B593A1DA71}"/>
              </a:ext>
            </a:extLst>
          </p:cNvPr>
          <p:cNvSpPr txBox="1"/>
          <p:nvPr/>
        </p:nvSpPr>
        <p:spPr>
          <a:xfrm>
            <a:off x="8340938" y="3663072"/>
            <a:ext cx="15287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Strongly reduces storage space requirements</a:t>
            </a:r>
          </a:p>
          <a:p>
            <a:r>
              <a:rPr lang="fr-FR" sz="1100">
                <a:latin typeface="Avenir Book" panose="02000503020000020003" pitchFamily="2" charset="0"/>
              </a:rPr>
              <a:t>• Provides live access to information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0BE85B4-916A-2985-3B71-351EB90CA847}"/>
              </a:ext>
            </a:extLst>
          </p:cNvPr>
          <p:cNvSpPr txBox="1"/>
          <p:nvPr/>
        </p:nvSpPr>
        <p:spPr>
          <a:xfrm>
            <a:off x="9876644" y="3519124"/>
            <a:ext cx="17133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Increases computational load (tree’s pruning and shortening)</a:t>
            </a:r>
          </a:p>
          <a:p>
            <a:r>
              <a:rPr lang="fr-FR" sz="1100">
                <a:latin typeface="Avenir Book" panose="02000503020000020003" pitchFamily="2" charset="0"/>
              </a:rPr>
              <a:t>• Increases live memory load (tree’s nodes must be stored in memory)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7945FF8-65B7-5B13-C20C-6686272A3BE6}"/>
              </a:ext>
            </a:extLst>
          </p:cNvPr>
          <p:cNvSpPr/>
          <p:nvPr/>
        </p:nvSpPr>
        <p:spPr>
          <a:xfrm>
            <a:off x="8165908" y="1876291"/>
            <a:ext cx="3424054" cy="3045522"/>
          </a:xfrm>
          <a:prstGeom prst="rect">
            <a:avLst/>
          </a:prstGeom>
          <a:noFill/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5483E6D9-F30B-B49F-67D0-838EF3A14C50}"/>
              </a:ext>
            </a:extLst>
          </p:cNvPr>
          <p:cNvSpPr/>
          <p:nvPr/>
        </p:nvSpPr>
        <p:spPr>
          <a:xfrm>
            <a:off x="636016" y="506226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5448BDEC-BC37-4338-1828-EF8F60CF3EC1}"/>
              </a:ext>
            </a:extLst>
          </p:cNvPr>
          <p:cNvSpPr/>
          <p:nvPr/>
        </p:nvSpPr>
        <p:spPr>
          <a:xfrm>
            <a:off x="4783953" y="506774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2D4AFBF9-4532-EE0F-5ECE-B218A6FF7DC1}"/>
              </a:ext>
            </a:extLst>
          </p:cNvPr>
          <p:cNvSpPr/>
          <p:nvPr/>
        </p:nvSpPr>
        <p:spPr>
          <a:xfrm>
            <a:off x="5097428" y="528529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6BBDDDFB-B1EC-1A66-E8AE-A7D71EEE9AA1}"/>
              </a:ext>
            </a:extLst>
          </p:cNvPr>
          <p:cNvSpPr/>
          <p:nvPr/>
        </p:nvSpPr>
        <p:spPr>
          <a:xfrm>
            <a:off x="5407480" y="461069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081CD96B-D613-0F47-4A6A-DB564A4EA207}"/>
              </a:ext>
            </a:extLst>
          </p:cNvPr>
          <p:cNvSpPr/>
          <p:nvPr/>
        </p:nvSpPr>
        <p:spPr>
          <a:xfrm>
            <a:off x="5410371" y="5513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31B05A79-313D-AB76-10E4-D9DD8C692072}"/>
              </a:ext>
            </a:extLst>
          </p:cNvPr>
          <p:cNvSpPr/>
          <p:nvPr/>
        </p:nvSpPr>
        <p:spPr>
          <a:xfrm>
            <a:off x="5723316" y="445232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A7E3C457-EB11-DBB0-EE84-36399FEEBE38}"/>
              </a:ext>
            </a:extLst>
          </p:cNvPr>
          <p:cNvSpPr/>
          <p:nvPr/>
        </p:nvSpPr>
        <p:spPr>
          <a:xfrm>
            <a:off x="5723316" y="475724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EA4780A2-F439-3A99-F120-23E91DCB4D6B}"/>
              </a:ext>
            </a:extLst>
          </p:cNvPr>
          <p:cNvSpPr/>
          <p:nvPr/>
        </p:nvSpPr>
        <p:spPr>
          <a:xfrm>
            <a:off x="5723315" y="506217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Ellipse 222">
            <a:extLst>
              <a:ext uri="{FF2B5EF4-FFF2-40B4-BE49-F238E27FC236}">
                <a16:creationId xmlns:a16="http://schemas.microsoft.com/office/drawing/2014/main" id="{AB3EFB2C-A13F-B963-DACD-6C736CDCD603}"/>
              </a:ext>
            </a:extLst>
          </p:cNvPr>
          <p:cNvSpPr/>
          <p:nvPr/>
        </p:nvSpPr>
        <p:spPr>
          <a:xfrm>
            <a:off x="5723315" y="536709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A0B32100-A79E-2137-7645-F168DC561084}"/>
              </a:ext>
            </a:extLst>
          </p:cNvPr>
          <p:cNvSpPr/>
          <p:nvPr/>
        </p:nvSpPr>
        <p:spPr>
          <a:xfrm>
            <a:off x="5723315" y="567201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8" name="Connecteur droit 237">
            <a:extLst>
              <a:ext uri="{FF2B5EF4-FFF2-40B4-BE49-F238E27FC236}">
                <a16:creationId xmlns:a16="http://schemas.microsoft.com/office/drawing/2014/main" id="{7205A3A2-6A69-2824-42A4-1F7DD1B3868E}"/>
              </a:ext>
            </a:extLst>
          </p:cNvPr>
          <p:cNvCxnSpPr>
            <a:cxnSpLocks/>
            <a:stCxn id="191" idx="6"/>
            <a:endCxn id="204" idx="2"/>
          </p:cNvCxnSpPr>
          <p:nvPr/>
        </p:nvCxnSpPr>
        <p:spPr>
          <a:xfrm>
            <a:off x="796559" y="5142538"/>
            <a:ext cx="3987394" cy="5476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en angle 328">
            <a:extLst>
              <a:ext uri="{FF2B5EF4-FFF2-40B4-BE49-F238E27FC236}">
                <a16:creationId xmlns:a16="http://schemas.microsoft.com/office/drawing/2014/main" id="{D9E8A79C-BB15-B0ED-EDE7-6B35342CBAFB}"/>
              </a:ext>
            </a:extLst>
          </p:cNvPr>
          <p:cNvCxnSpPr>
            <a:stCxn id="220" idx="2"/>
            <a:endCxn id="214" idx="4"/>
          </p:cNvCxnSpPr>
          <p:nvPr/>
        </p:nvCxnSpPr>
        <p:spPr>
          <a:xfrm rot="10800000">
            <a:off x="5487752" y="4771240"/>
            <a:ext cx="235564" cy="66279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en angle 329">
            <a:extLst>
              <a:ext uri="{FF2B5EF4-FFF2-40B4-BE49-F238E27FC236}">
                <a16:creationId xmlns:a16="http://schemas.microsoft.com/office/drawing/2014/main" id="{BBF3C9C4-50C4-0A4F-C3A0-30D1F72586B2}"/>
              </a:ext>
            </a:extLst>
          </p:cNvPr>
          <p:cNvCxnSpPr>
            <a:cxnSpLocks/>
            <a:stCxn id="219" idx="2"/>
            <a:endCxn id="214" idx="0"/>
          </p:cNvCxnSpPr>
          <p:nvPr/>
        </p:nvCxnSpPr>
        <p:spPr>
          <a:xfrm rot="10800000" flipV="1">
            <a:off x="5487752" y="4532594"/>
            <a:ext cx="235564" cy="78102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en angle 332">
            <a:extLst>
              <a:ext uri="{FF2B5EF4-FFF2-40B4-BE49-F238E27FC236}">
                <a16:creationId xmlns:a16="http://schemas.microsoft.com/office/drawing/2014/main" id="{621D0DFA-0D0F-0992-C76D-EA18E4B1FF02}"/>
              </a:ext>
            </a:extLst>
          </p:cNvPr>
          <p:cNvCxnSpPr>
            <a:cxnSpLocks/>
            <a:stCxn id="214" idx="2"/>
            <a:endCxn id="204" idx="0"/>
          </p:cNvCxnSpPr>
          <p:nvPr/>
        </p:nvCxnSpPr>
        <p:spPr>
          <a:xfrm rot="10800000" flipV="1">
            <a:off x="4864226" y="4690968"/>
            <a:ext cx="543255" cy="376774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en angle 335">
            <a:extLst>
              <a:ext uri="{FF2B5EF4-FFF2-40B4-BE49-F238E27FC236}">
                <a16:creationId xmlns:a16="http://schemas.microsoft.com/office/drawing/2014/main" id="{32007D66-02CE-78CB-659B-3ABBFAF89C4B}"/>
              </a:ext>
            </a:extLst>
          </p:cNvPr>
          <p:cNvCxnSpPr>
            <a:cxnSpLocks/>
            <a:stCxn id="222" idx="2"/>
            <a:endCxn id="208" idx="0"/>
          </p:cNvCxnSpPr>
          <p:nvPr/>
        </p:nvCxnSpPr>
        <p:spPr>
          <a:xfrm rot="10800000" flipV="1">
            <a:off x="5177701" y="5142441"/>
            <a:ext cx="545615" cy="142857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en angle 338">
            <a:extLst>
              <a:ext uri="{FF2B5EF4-FFF2-40B4-BE49-F238E27FC236}">
                <a16:creationId xmlns:a16="http://schemas.microsoft.com/office/drawing/2014/main" id="{4D3FC688-87E0-0F2E-F960-582CAC3AA663}"/>
              </a:ext>
            </a:extLst>
          </p:cNvPr>
          <p:cNvCxnSpPr>
            <a:cxnSpLocks/>
            <a:stCxn id="216" idx="2"/>
            <a:endCxn id="208" idx="4"/>
          </p:cNvCxnSpPr>
          <p:nvPr/>
        </p:nvCxnSpPr>
        <p:spPr>
          <a:xfrm rot="10800000">
            <a:off x="5177701" y="5445843"/>
            <a:ext cx="232671" cy="148119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en angle 341">
            <a:extLst>
              <a:ext uri="{FF2B5EF4-FFF2-40B4-BE49-F238E27FC236}">
                <a16:creationId xmlns:a16="http://schemas.microsoft.com/office/drawing/2014/main" id="{327ABBD3-92D1-A8CC-0DC9-A5DF9C84018E}"/>
              </a:ext>
            </a:extLst>
          </p:cNvPr>
          <p:cNvCxnSpPr>
            <a:cxnSpLocks/>
            <a:stCxn id="208" idx="2"/>
            <a:endCxn id="204" idx="4"/>
          </p:cNvCxnSpPr>
          <p:nvPr/>
        </p:nvCxnSpPr>
        <p:spPr>
          <a:xfrm rot="10800000">
            <a:off x="4864226" y="5228285"/>
            <a:ext cx="233203" cy="137286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en angle 344">
            <a:extLst>
              <a:ext uri="{FF2B5EF4-FFF2-40B4-BE49-F238E27FC236}">
                <a16:creationId xmlns:a16="http://schemas.microsoft.com/office/drawing/2014/main" id="{F42696B4-8421-C02C-953B-6BE27931DC09}"/>
              </a:ext>
            </a:extLst>
          </p:cNvPr>
          <p:cNvCxnSpPr>
            <a:cxnSpLocks/>
            <a:stCxn id="223" idx="2"/>
            <a:endCxn id="216" idx="0"/>
          </p:cNvCxnSpPr>
          <p:nvPr/>
        </p:nvCxnSpPr>
        <p:spPr>
          <a:xfrm rot="10800000" flipV="1">
            <a:off x="5490643" y="5447365"/>
            <a:ext cx="232672" cy="66323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necteur en angle 347">
            <a:extLst>
              <a:ext uri="{FF2B5EF4-FFF2-40B4-BE49-F238E27FC236}">
                <a16:creationId xmlns:a16="http://schemas.microsoft.com/office/drawing/2014/main" id="{DA9E4C37-F312-E4BE-7456-1BC1429BD904}"/>
              </a:ext>
            </a:extLst>
          </p:cNvPr>
          <p:cNvCxnSpPr>
            <a:cxnSpLocks/>
            <a:stCxn id="224" idx="2"/>
            <a:endCxn id="216" idx="4"/>
          </p:cNvCxnSpPr>
          <p:nvPr/>
        </p:nvCxnSpPr>
        <p:spPr>
          <a:xfrm rot="10800000">
            <a:off x="5490643" y="5674232"/>
            <a:ext cx="232672" cy="78058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Bulle rectangulaire 350">
            <a:extLst>
              <a:ext uri="{FF2B5EF4-FFF2-40B4-BE49-F238E27FC236}">
                <a16:creationId xmlns:a16="http://schemas.microsoft.com/office/drawing/2014/main" id="{AA77B21C-8A07-6DD2-6105-D27C9877C080}"/>
              </a:ext>
            </a:extLst>
          </p:cNvPr>
          <p:cNvSpPr/>
          <p:nvPr/>
        </p:nvSpPr>
        <p:spPr>
          <a:xfrm>
            <a:off x="3300048" y="4437443"/>
            <a:ext cx="1274450" cy="429593"/>
          </a:xfrm>
          <a:prstGeom prst="wedgeRectCallout">
            <a:avLst>
              <a:gd name="adj1" fmla="val -59084"/>
              <a:gd name="adj2" fmla="val 103645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Branches are shortened.</a:t>
            </a:r>
          </a:p>
        </p:txBody>
      </p:sp>
      <p:sp>
        <p:nvSpPr>
          <p:cNvPr id="352" name="ZoneTexte 351">
            <a:extLst>
              <a:ext uri="{FF2B5EF4-FFF2-40B4-BE49-F238E27FC236}">
                <a16:creationId xmlns:a16="http://schemas.microsoft.com/office/drawing/2014/main" id="{12F54CEF-7A31-98E3-7F64-FA73A49BDA9E}"/>
              </a:ext>
            </a:extLst>
          </p:cNvPr>
          <p:cNvSpPr txBox="1"/>
          <p:nvPr/>
        </p:nvSpPr>
        <p:spPr>
          <a:xfrm rot="16200000">
            <a:off x="7185687" y="2541067"/>
            <a:ext cx="164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00D461"/>
                </a:solidFill>
                <a:latin typeface="Avenir Book" panose="02000503020000020003" pitchFamily="2" charset="0"/>
              </a:rPr>
              <a:t>Regular backups</a:t>
            </a:r>
          </a:p>
        </p:txBody>
      </p:sp>
      <p:sp>
        <p:nvSpPr>
          <p:cNvPr id="353" name="ZoneTexte 352">
            <a:extLst>
              <a:ext uri="{FF2B5EF4-FFF2-40B4-BE49-F238E27FC236}">
                <a16:creationId xmlns:a16="http://schemas.microsoft.com/office/drawing/2014/main" id="{1F2198DB-6189-7BA3-3571-D9E15D717927}"/>
              </a:ext>
            </a:extLst>
          </p:cNvPr>
          <p:cNvSpPr txBox="1"/>
          <p:nvPr/>
        </p:nvSpPr>
        <p:spPr>
          <a:xfrm rot="16200000">
            <a:off x="7301224" y="4058528"/>
            <a:ext cx="1410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00D461"/>
                </a:solidFill>
                <a:latin typeface="Avenir Book" panose="02000503020000020003" pitchFamily="2" charset="0"/>
              </a:rPr>
              <a:t>Live tracking</a:t>
            </a:r>
          </a:p>
        </p:txBody>
      </p:sp>
    </p:spTree>
    <p:extLst>
      <p:ext uri="{BB962C8B-B14F-4D97-AF65-F5344CB8AC3E}">
        <p14:creationId xmlns:p14="http://schemas.microsoft.com/office/powerpoint/2010/main" val="39295971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163</Words>
  <Application>Microsoft Macintosh PowerPoint</Application>
  <PresentationFormat>Grand écran</PresentationFormat>
  <Paragraphs>47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 Rocabert</dc:creator>
  <cp:lastModifiedBy>Charles Rocabert</cp:lastModifiedBy>
  <cp:revision>92</cp:revision>
  <dcterms:created xsi:type="dcterms:W3CDTF">2022-09-02T11:25:21Z</dcterms:created>
  <dcterms:modified xsi:type="dcterms:W3CDTF">2022-09-20T12:02:51Z</dcterms:modified>
</cp:coreProperties>
</file>