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AA1"/>
    <a:srgbClr val="00E467"/>
    <a:srgbClr val="00D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0"/>
    <p:restoredTop sz="94682"/>
  </p:normalViewPr>
  <p:slideViewPr>
    <p:cSldViewPr snapToGrid="0">
      <p:cViewPr>
        <p:scale>
          <a:sx n="142" d="100"/>
          <a:sy n="142" d="100"/>
        </p:scale>
        <p:origin x="-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00D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42</Words>
  <Application>Microsoft Macintosh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49</cp:revision>
  <dcterms:created xsi:type="dcterms:W3CDTF">2022-09-02T11:25:21Z</dcterms:created>
  <dcterms:modified xsi:type="dcterms:W3CDTF">2022-09-07T12:37:42Z</dcterms:modified>
</cp:coreProperties>
</file>