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F851-C5B2-4E42-9B23-B25AF435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0A060-CBA4-494D-B95C-5E8DB81E2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5358-AC68-40E5-A77A-3EF5B5C3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F855-B22A-4757-9D76-1E5106CB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CAC0-4159-453C-9C1A-6FA10A82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3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316A-74F6-4295-B7B9-83C4554A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A7107-68E5-442E-A0B1-1DF8A167B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FCD5-3666-44CD-B744-C556E94E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5AA0A-8153-4323-B78A-70FF4C35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A7DF-D389-48EC-9E06-AFD0107E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8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8B3F6-039B-4BD9-9031-FF54BC273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3938C-FD2E-4DC8-957D-80BE0B829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3DCE-C45F-4A10-A08B-51C7A4E9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9DF7E-5745-4011-9C86-205CDF86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6F64-510F-433D-B1D7-97937F79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7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3AE2-32C3-4C70-9F33-F45FAB28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A11A-DD7F-4043-A7CA-7FF00FDAF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659E-A2D4-440F-AE5A-E82D7C08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A376-DE9F-40C9-B6C4-7D258F03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D61B-A3BD-4453-99DD-19563B7A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3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7112-0B96-4B04-96FC-869F1E2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98C6-C569-4C18-B6C4-C1AA7F3EB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B20A-E8AB-407E-AEC9-7A741D2A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C8FB-B148-401C-85E1-489B09C8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568E-B370-4F50-9CF4-6C39F8CB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3617-ED5E-4EED-A9E3-1CD90F64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BB58-4F8F-4528-B305-9B51D26AA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66EE-B04B-4C3D-B585-DAA41DE3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CB217-646A-4891-8AAE-1C1004BE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2824B-8065-4145-98E0-0512BA70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BE871-B348-4343-A8E1-776C0A4D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B39A-EB68-4C6A-9C51-2085EA2F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42DB-30F0-4EB7-92DF-22DEEA0B3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0724-67C4-467F-ABD4-B87F4828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01823-35CE-465F-98D2-8B21DE19F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33D9-14F0-4074-B0EA-6D960E508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2C930-8A66-48E4-B579-C61D3F96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7B6C9-C69B-4044-A92A-1A778E7C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A1BEF-A62F-406D-BBF9-B02B0AA9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74B3-AF79-42E4-9FB2-34A8844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B670C-DD24-4F1C-BCF2-82E02B5C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F9496-23B2-411A-A5D5-2D433A5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DD35F-2CE2-494E-BE1B-51E2B268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2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946B1-E223-4B02-889C-DE242D5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7B231-0D7F-41A8-8AF6-DE37A82C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3F106-A618-4608-AFC9-B2930CBE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4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F4BD-545C-4E11-A4E5-5459E404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0C7A-D732-4C5E-B790-BA4636AAD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23AD5-17B7-4B28-A0D9-B8516CD33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4B0FA-C4B8-4DF1-9DD2-943787CE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B2145-E89A-40BD-8ED2-E222FEF5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688C-41A4-4719-AF9F-B555EB7B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0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AB1-FC22-4C46-BEE1-4C7F6155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5CD0-2A97-4B8D-B322-18EFD1418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4546D-CBEC-42BB-8165-4EF89D4F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12201-0F55-4FF8-9303-14DA0DA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9BB37-97A1-4622-B99F-D87BF030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C637B-449E-4CE8-A48E-C306D694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331E4-84D8-4D28-863B-48F867AB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9CC9E-8707-4B7A-9BE5-8D68EC0E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DA978-0B42-4A44-9950-0D13167E4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84A-2CE3-4FFC-BAD1-C298DAA40E2F}" type="datetimeFigureOut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0CCC-21A9-411B-BD17-98D79F665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1704-31F7-417C-9A28-1930EBABF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5EB3-7C1F-47E9-9D5C-42AD17F880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s/download" TargetMode="External"/><Relationship Id="rId2" Type="http://schemas.openxmlformats.org/officeDocument/2006/relationships/hyperlink" Target="https://data.world/cfpb/consumer-complain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7;p34">
            <a:extLst>
              <a:ext uri="{FF2B5EF4-FFF2-40B4-BE49-F238E27FC236}">
                <a16:creationId xmlns:a16="http://schemas.microsoft.com/office/drawing/2014/main" id="{E52E888E-8152-4383-B920-FC143C164862}"/>
              </a:ext>
            </a:extLst>
          </p:cNvPr>
          <p:cNvSpPr txBox="1">
            <a:spLocks/>
          </p:cNvSpPr>
          <p:nvPr/>
        </p:nvSpPr>
        <p:spPr>
          <a:xfrm>
            <a:off x="320275" y="257550"/>
            <a:ext cx="8407500" cy="459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en-US" b="1" dirty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6" name="Google Shape;158;p34">
            <a:extLst>
              <a:ext uri="{FF2B5EF4-FFF2-40B4-BE49-F238E27FC236}">
                <a16:creationId xmlns:a16="http://schemas.microsoft.com/office/drawing/2014/main" id="{0762D3BA-2742-4D66-857B-D89BCDC0F70B}"/>
              </a:ext>
            </a:extLst>
          </p:cNvPr>
          <p:cNvSpPr txBox="1">
            <a:spLocks/>
          </p:cNvSpPr>
          <p:nvPr/>
        </p:nvSpPr>
        <p:spPr>
          <a:xfrm>
            <a:off x="2466675" y="1968900"/>
            <a:ext cx="7258650" cy="29202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1:30PM – 2:00PM: Tableau Overview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2:00PM – 2:30PM: Getting the Data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2:30PM – 3:30 PM: Bar Charts and Line Graphs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3:45PM – 4:45PM: Heatmaps and Geo Maps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4:45PM – 5:30PM: Putting Together in a Dashboard</a:t>
            </a:r>
          </a:p>
        </p:txBody>
      </p:sp>
    </p:spTree>
    <p:extLst>
      <p:ext uri="{BB962C8B-B14F-4D97-AF65-F5344CB8AC3E}">
        <p14:creationId xmlns:p14="http://schemas.microsoft.com/office/powerpoint/2010/main" val="42948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2;p114">
            <a:extLst>
              <a:ext uri="{FF2B5EF4-FFF2-40B4-BE49-F238E27FC236}">
                <a16:creationId xmlns:a16="http://schemas.microsoft.com/office/drawing/2014/main" id="{8B9A8A65-E8AF-4E60-8661-A7ECA76931CA}"/>
              </a:ext>
            </a:extLst>
          </p:cNvPr>
          <p:cNvSpPr txBox="1">
            <a:spLocks/>
          </p:cNvSpPr>
          <p:nvPr/>
        </p:nvSpPr>
        <p:spPr>
          <a:xfrm>
            <a:off x="495925" y="1462900"/>
            <a:ext cx="11734800" cy="5048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None/>
            </a:pP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Please download the following files for today’s lesson: </a:t>
            </a:r>
            <a:b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</a:br>
            <a:endParaRPr lang="en-US" sz="2200" dirty="0">
              <a:solidFill>
                <a:schemeClr val="dk1"/>
              </a:solidFill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None/>
            </a:pP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Data files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: </a:t>
            </a:r>
          </a:p>
          <a:p>
            <a:pPr marL="1016000" lvl="2" indent="-342900" algn="l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Download Consumer Complaints Data from Data.World</a:t>
            </a:r>
          </a:p>
          <a:p>
            <a:pPr marL="1016000" lvl="2" indent="-342900" algn="l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Link: </a:t>
            </a:r>
            <a:r>
              <a:rPr lang="en-US" sz="2400" dirty="0">
                <a:hlinkClick r:id="rId2"/>
              </a:rPr>
              <a:t>https://data.world/cfpb/consumer-complaints</a:t>
            </a:r>
            <a:br>
              <a:rPr lang="en-US" sz="2200" b="1" dirty="0">
                <a:solidFill>
                  <a:srgbClr val="1E4E79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</a:br>
            <a:endParaRPr lang="en-US" sz="2200" b="1" dirty="0">
              <a:solidFill>
                <a:srgbClr val="1E4E79"/>
              </a:solidFill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pPr marL="239711" indent="-214947" algn="l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2200"/>
              <a:buFont typeface="Georgia"/>
              <a:buChar char="❏"/>
            </a:pP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Tableau Public Download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:</a:t>
            </a:r>
          </a:p>
          <a:p>
            <a:pPr lvl="2" indent="-241300" algn="l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2200"/>
              <a:buFont typeface="Merriweather Sans"/>
              <a:buChar char="❏"/>
            </a:pPr>
            <a:r>
              <a:rPr lang="en-US" sz="2200" dirty="0"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 Visit Tableau Public and download to your computer</a:t>
            </a:r>
          </a:p>
          <a:p>
            <a:pPr lvl="2" indent="-2413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200"/>
              <a:buFont typeface="Merriweather Sans"/>
              <a:buChar char="❏"/>
            </a:pP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 Link: </a:t>
            </a:r>
            <a:r>
              <a:rPr lang="en-US" sz="2400" dirty="0">
                <a:hlinkClick r:id="rId3"/>
              </a:rPr>
              <a:t>https://public.tableau.com/en-us/s/download</a:t>
            </a:r>
            <a:endParaRPr lang="en-US" sz="24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Georgia"/>
            </a:endParaRPr>
          </a:p>
          <a:p>
            <a:pPr lvl="2" indent="-2413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200"/>
              <a:buFont typeface="Merriweather Sans"/>
              <a:buChar char="❏"/>
            </a:pPr>
            <a:endParaRPr lang="en-US" sz="24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Georgia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2200"/>
            </a:pPr>
            <a:r>
              <a:rPr lang="en-US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Georgia"/>
              </a:rPr>
              <a:t>* </a:t>
            </a: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Georgia"/>
              </a:rPr>
              <a:t>Materials will be required to do hands on practice during workshop</a:t>
            </a:r>
            <a:endParaRPr lang="en-US" sz="1800" dirty="0"/>
          </a:p>
        </p:txBody>
      </p:sp>
      <p:sp>
        <p:nvSpPr>
          <p:cNvPr id="4" name="Google Shape;157;p34">
            <a:extLst>
              <a:ext uri="{FF2B5EF4-FFF2-40B4-BE49-F238E27FC236}">
                <a16:creationId xmlns:a16="http://schemas.microsoft.com/office/drawing/2014/main" id="{E52E888E-8152-4383-B920-FC143C164862}"/>
              </a:ext>
            </a:extLst>
          </p:cNvPr>
          <p:cNvSpPr txBox="1">
            <a:spLocks/>
          </p:cNvSpPr>
          <p:nvPr/>
        </p:nvSpPr>
        <p:spPr>
          <a:xfrm>
            <a:off x="320275" y="257550"/>
            <a:ext cx="8407500" cy="459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endParaRPr lang="en-US" b="1" dirty="0"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1329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116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Merriweather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Sutton</dc:creator>
  <cp:lastModifiedBy>Charles Sutton</cp:lastModifiedBy>
  <cp:revision>6</cp:revision>
  <dcterms:created xsi:type="dcterms:W3CDTF">2020-03-01T17:32:20Z</dcterms:created>
  <dcterms:modified xsi:type="dcterms:W3CDTF">2020-03-02T14:27:26Z</dcterms:modified>
</cp:coreProperties>
</file>