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71" r:id="rId5"/>
    <p:sldId id="266" r:id="rId6"/>
    <p:sldId id="272" r:id="rId7"/>
    <p:sldId id="279" r:id="rId8"/>
    <p:sldId id="275" r:id="rId9"/>
    <p:sldId id="28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05/23/19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05/23/19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Car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678487"/>
            <a:ext cx="7891272" cy="106984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i="1" dirty="0"/>
              <a:t>Ragchaabazar Bud – 987063</a:t>
            </a:r>
            <a:endParaRPr lang="en-US" dirty="0"/>
          </a:p>
          <a:p>
            <a:pPr lvl="0"/>
            <a:r>
              <a:rPr lang="en-US" i="1" dirty="0"/>
              <a:t>Khaliun Samdanjamts – 962084</a:t>
            </a:r>
            <a:endParaRPr lang="en-US" dirty="0"/>
          </a:p>
          <a:p>
            <a:pPr lvl="0"/>
            <a:r>
              <a:rPr lang="en-US" i="1" dirty="0"/>
              <a:t>Williert Charles – 986763</a:t>
            </a:r>
            <a:endParaRPr lang="en-US" dirty="0"/>
          </a:p>
          <a:p>
            <a:pPr lvl="0"/>
            <a:r>
              <a:rPr lang="en-US" i="1" dirty="0"/>
              <a:t>Wilfrid Jules - 986709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0257A-E07F-4ECF-81B8-0BE6D4D9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Online Car Rental System’s </a:t>
            </a:r>
            <a:br>
              <a:rPr lang="en-US" dirty="0"/>
            </a:br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88556"/>
            <a:ext cx="10058400" cy="368364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800" dirty="0"/>
              <a:t>Vision Document</a:t>
            </a:r>
          </a:p>
          <a:p>
            <a:pPr marL="457200" indent="-457200">
              <a:buAutoNum type="arabicPeriod"/>
            </a:pPr>
            <a:r>
              <a:rPr lang="en-US" sz="2800" dirty="0"/>
              <a:t>Use Case Diagram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800" dirty="0"/>
              <a:t>Use Case Description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800" dirty="0"/>
              <a:t>Architectural Analysis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800" dirty="0"/>
              <a:t>Sequence Diagrams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800" dirty="0"/>
              <a:t>Testing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800" dirty="0"/>
              <a:t>Project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8483"/>
          </a:xfrm>
        </p:spPr>
        <p:txBody>
          <a:bodyPr/>
          <a:lstStyle/>
          <a:p>
            <a:r>
              <a:rPr lang="en-US" sz="4000" dirty="0"/>
              <a:t>I. Vision Document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4CBFAD-5A20-49F1-9E18-9C1966AC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8192"/>
            <a:ext cx="10058400" cy="4704008"/>
          </a:xfrm>
        </p:spPr>
        <p:txBody>
          <a:bodyPr/>
          <a:lstStyle/>
          <a:p>
            <a:r>
              <a:rPr lang="en-US" dirty="0"/>
              <a:t>Stakeholders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7F1C0A5-0102-4E01-A81B-178029D8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71" y="2102476"/>
            <a:ext cx="2142186" cy="2142186"/>
          </a:xfrm>
          <a:prstGeom prst="rect">
            <a:avLst/>
          </a:prstGeom>
        </p:spPr>
      </p:pic>
      <p:pic>
        <p:nvPicPr>
          <p:cNvPr id="9" name="Picture 8" descr="A close up of a toy&#10;&#10;Description automatically generated">
            <a:extLst>
              <a:ext uri="{FF2B5EF4-FFF2-40B4-BE49-F238E27FC236}">
                <a16:creationId xmlns:a16="http://schemas.microsoft.com/office/drawing/2014/main" xmlns="" id="{1193F50A-C178-4CD3-AD2E-AAA4ECB2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5" y="2155885"/>
            <a:ext cx="2595094" cy="2035368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xmlns="" id="{0CCDDE51-6F6D-45B5-AC79-647302DBED8B}"/>
              </a:ext>
            </a:extLst>
          </p:cNvPr>
          <p:cNvSpPr/>
          <p:nvPr/>
        </p:nvSpPr>
        <p:spPr>
          <a:xfrm>
            <a:off x="4617076" y="2878428"/>
            <a:ext cx="1371600" cy="12170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71" y="195265"/>
            <a:ext cx="10058400" cy="858031"/>
          </a:xfrm>
        </p:spPr>
        <p:txBody>
          <a:bodyPr>
            <a:normAutofit/>
          </a:bodyPr>
          <a:lstStyle/>
          <a:p>
            <a:r>
              <a:rPr lang="en-US" sz="4000"/>
              <a:t>II.Use-Case Diagram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EF5C33-2C1C-4462-BF56-BF3F99F3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87" y="1040705"/>
            <a:ext cx="10594241" cy="5622030"/>
          </a:xfrm>
        </p:spPr>
      </p:pic>
    </p:spTree>
    <p:extLst>
      <p:ext uri="{BB962C8B-B14F-4D97-AF65-F5344CB8AC3E}">
        <p14:creationId xmlns:p14="http://schemas.microsoft.com/office/powerpoint/2010/main" val="8617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29" y="980252"/>
            <a:ext cx="10832452" cy="6105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3.4. Name:  </a:t>
            </a:r>
            <a:r>
              <a:rPr lang="en-US" b="1" dirty="0"/>
              <a:t>ReserveCar</a:t>
            </a:r>
          </a:p>
          <a:p>
            <a:pPr marL="0" indent="0">
              <a:buNone/>
            </a:pPr>
            <a:r>
              <a:rPr lang="en-US" dirty="0"/>
              <a:t>3.4.1. Brief Description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This use case allows the customer request for a booking a car </a:t>
            </a:r>
          </a:p>
          <a:p>
            <a:pPr marL="0" indent="0">
              <a:buNone/>
            </a:pPr>
            <a:r>
              <a:rPr lang="en-US" dirty="0"/>
              <a:t>3.4.2. Actors: Customer/Staff</a:t>
            </a:r>
          </a:p>
          <a:p>
            <a:pPr marL="0" indent="0">
              <a:buNone/>
            </a:pPr>
            <a:r>
              <a:rPr lang="en-US" dirty="0"/>
              <a:t>3.4.3. Pre-Conditions:</a:t>
            </a:r>
          </a:p>
          <a:p>
            <a:pPr marL="0" lvl="0" indent="0">
              <a:buNone/>
            </a:pPr>
            <a:r>
              <a:rPr lang="en-US" dirty="0"/>
              <a:t>The customer and staff must logged in to the system</a:t>
            </a:r>
          </a:p>
          <a:p>
            <a:pPr marL="0" indent="0">
              <a:buNone/>
            </a:pPr>
            <a:r>
              <a:rPr lang="en-US" dirty="0"/>
              <a:t>3.4.4. Flow of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3.4.5. Post-Conditions: The status of the car will be changed, and the booking detail will be persisted on database 	</a:t>
            </a:r>
          </a:p>
          <a:p>
            <a:pPr marL="0" indent="0">
              <a:buNone/>
            </a:pPr>
            <a:r>
              <a:rPr lang="en-US" dirty="0"/>
              <a:t>3.4.6. Business Rules: </a:t>
            </a:r>
          </a:p>
          <a:p>
            <a:pPr marL="0" indent="0">
              <a:buNone/>
            </a:pPr>
            <a:r>
              <a:rPr lang="en-US" dirty="0"/>
              <a:t>Total cost of booking must not exceed the customer's current balance </a:t>
            </a:r>
          </a:p>
          <a:p>
            <a:pPr marL="0" indent="0">
              <a:buNone/>
            </a:pPr>
            <a:r>
              <a:rPr lang="en-US" dirty="0"/>
              <a:t>3.4.7. Nonfunctional requirement: None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33224"/>
              </p:ext>
            </p:extLst>
          </p:nvPr>
        </p:nvGraphicFramePr>
        <p:xfrm>
          <a:off x="471429" y="3349597"/>
          <a:ext cx="10624107" cy="18314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65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58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3011">
                <a:tc>
                  <a:txBody>
                    <a:bodyPr/>
                    <a:lstStyle/>
                    <a:p>
                      <a:pPr marL="107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Actions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44450" marT="34290" marB="0"/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System Actions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44450" marT="3429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55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 customer selects a car and press "View Detail" button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45720" marT="33655" marB="0"/>
                </a:tc>
                <a:tc>
                  <a:txBody>
                    <a:bodyPr/>
                    <a:lstStyle/>
                    <a:p>
                      <a:pPr marL="279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 system displays detail of the selected car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45720" marT="3365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 customer view car detail, fill rent duration and press   button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45720" marT="3365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 system checks if the input is valid and displays confirmation page.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79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The system displays appropriate error message and redirect the user on the same page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45720" marT="3365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5CF2E847-7F8D-441F-93DF-0649E838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8" y="191610"/>
            <a:ext cx="10058400" cy="730710"/>
          </a:xfrm>
        </p:spPr>
        <p:txBody>
          <a:bodyPr>
            <a:normAutofit/>
          </a:bodyPr>
          <a:lstStyle/>
          <a:p>
            <a:r>
              <a:rPr lang="en-US" sz="4000" dirty="0"/>
              <a:t>III. Use-Case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58341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C2E0C-F73F-4C5B-83E3-0A2A48AF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97" y="118533"/>
            <a:ext cx="10058400" cy="827701"/>
          </a:xfrm>
        </p:spPr>
        <p:txBody>
          <a:bodyPr>
            <a:normAutofit/>
          </a:bodyPr>
          <a:lstStyle/>
          <a:p>
            <a:r>
              <a:rPr lang="en-US" sz="4000" dirty="0"/>
              <a:t>IV. Architectural Analysis</a:t>
            </a: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D1CD34BD-EED6-4CAE-8337-7F44201FC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456" y="946234"/>
            <a:ext cx="4932609" cy="5755884"/>
          </a:xfrm>
        </p:spPr>
      </p:pic>
    </p:spTree>
    <p:extLst>
      <p:ext uri="{BB962C8B-B14F-4D97-AF65-F5344CB8AC3E}">
        <p14:creationId xmlns:p14="http://schemas.microsoft.com/office/powerpoint/2010/main" val="39006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418B2-259E-4D18-952E-98EFCF7E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684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DataBase</a:t>
            </a:r>
            <a:r>
              <a:rPr lang="en-US" dirty="0"/>
              <a:t> Schema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B26FA9A-7B41-4F44-8291-9DBE5304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11" y="953037"/>
            <a:ext cx="8298834" cy="5898346"/>
          </a:xfrm>
        </p:spPr>
      </p:pic>
    </p:spTree>
    <p:extLst>
      <p:ext uri="{BB962C8B-B14F-4D97-AF65-F5344CB8AC3E}">
        <p14:creationId xmlns:p14="http://schemas.microsoft.com/office/powerpoint/2010/main" val="85102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EC4DB-CC0B-4B98-97AB-786A01B5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85" y="484632"/>
            <a:ext cx="10098363" cy="959157"/>
          </a:xfrm>
        </p:spPr>
        <p:txBody>
          <a:bodyPr>
            <a:normAutofit/>
          </a:bodyPr>
          <a:lstStyle/>
          <a:p>
            <a:r>
              <a:rPr lang="en-US" sz="3200" dirty="0"/>
              <a:t>5.2. </a:t>
            </a:r>
            <a:r>
              <a:rPr lang="en-US" sz="3200" dirty="0" err="1"/>
              <a:t>reserveCar</a:t>
            </a:r>
            <a:r>
              <a:rPr lang="en-US" sz="3200" dirty="0"/>
              <a:t> Sequence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9BE09307-68BB-40A1-B103-E3789CF52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85" y="1373093"/>
            <a:ext cx="9976781" cy="46530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8CCF373-84B5-4E5F-ADF1-DE5422A119B6}"/>
              </a:ext>
            </a:extLst>
          </p:cNvPr>
          <p:cNvSpPr txBox="1">
            <a:spLocks/>
          </p:cNvSpPr>
          <p:nvPr/>
        </p:nvSpPr>
        <p:spPr>
          <a:xfrm>
            <a:off x="1069848" y="-316258"/>
            <a:ext cx="10058400" cy="159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V. 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323206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D53AF-4AAF-4449-8EB5-F6B6728F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022C865-32BF-4A22-9AA9-C64DFFD1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631" y="2120900"/>
            <a:ext cx="7047088" cy="4051300"/>
          </a:xfrm>
        </p:spPr>
      </p:pic>
    </p:spTree>
    <p:extLst>
      <p:ext uri="{BB962C8B-B14F-4D97-AF65-F5344CB8AC3E}">
        <p14:creationId xmlns:p14="http://schemas.microsoft.com/office/powerpoint/2010/main" val="324659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Times New Roman</vt:lpstr>
      <vt:lpstr>Wingdings</vt:lpstr>
      <vt:lpstr>Wood Type</vt:lpstr>
      <vt:lpstr>Online Car Rental System</vt:lpstr>
      <vt:lpstr>Online Car Rental System’s  Topic</vt:lpstr>
      <vt:lpstr>I. Vision Document</vt:lpstr>
      <vt:lpstr>II.Use-Case Diagram</vt:lpstr>
      <vt:lpstr>III. Use-Case Description</vt:lpstr>
      <vt:lpstr>IV. Architectural Analysis</vt:lpstr>
      <vt:lpstr>DataBase Schema</vt:lpstr>
      <vt:lpstr>5.2. reserveCar Sequence Diagram</vt:lpstr>
      <vt:lpstr>Class diagram</vt:lpstr>
      <vt:lpstr>Thank you for your attention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Rental System</dc:title>
  <dc:creator>Khaliun Samdanjamts</dc:creator>
  <cp:lastModifiedBy>Charles Williert</cp:lastModifiedBy>
  <cp:revision>4</cp:revision>
  <dcterms:created xsi:type="dcterms:W3CDTF">2019-05-23T15:10:59Z</dcterms:created>
  <dcterms:modified xsi:type="dcterms:W3CDTF">2019-05-23T17:36:03Z</dcterms:modified>
</cp:coreProperties>
</file>