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8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6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6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8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9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4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2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4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AB40E-11DA-42CE-93B8-E3535B8A82A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5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82" y="979149"/>
            <a:ext cx="2762636" cy="484890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2514600" y="316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Arduino Pro </a:t>
            </a:r>
            <a:r>
              <a:rPr lang="en-US" dirty="0" smtClean="0"/>
              <a:t>Mini (3.3V)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724650" y="4657725"/>
            <a:ext cx="2667000" cy="666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91650" y="4506396"/>
            <a:ext cx="209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ADMP401 – AVD Pin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971800" y="4108490"/>
            <a:ext cx="1914525" cy="285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971800" y="4506396"/>
            <a:ext cx="1971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87177" y="392537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Servo1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87177" y="432964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Servo2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6488668"/>
            <a:ext cx="664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https://learn.sparkfun.com/tutorials/using-the-arduino-pro-mini-33v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115175" y="1641930"/>
            <a:ext cx="2828925" cy="94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43842" y="2444501"/>
            <a:ext cx="160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3.3V Regulated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7115174" y="2704638"/>
            <a:ext cx="2828925" cy="94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43842" y="1327196"/>
            <a:ext cx="162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Battery Voltage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7100885" y="3727399"/>
            <a:ext cx="1914525" cy="285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7100885" y="3400543"/>
            <a:ext cx="1914525" cy="285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49016" y="3216895"/>
            <a:ext cx="141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Photoresist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48748" y="3588615"/>
            <a:ext cx="141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Photoresist 1</a:t>
            </a:r>
          </a:p>
        </p:txBody>
      </p:sp>
    </p:spTree>
    <p:extLst>
      <p:ext uri="{BB962C8B-B14F-4D97-AF65-F5344CB8AC3E}">
        <p14:creationId xmlns:p14="http://schemas.microsoft.com/office/powerpoint/2010/main" val="98999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Vadim Linevich</dc:creator>
  <cp:lastModifiedBy>Vadim Linevich</cp:lastModifiedBy>
  <cp:revision>10</cp:revision>
  <dcterms:created xsi:type="dcterms:W3CDTF">2017-03-23T15:28:03Z</dcterms:created>
  <dcterms:modified xsi:type="dcterms:W3CDTF">2017-03-27T17:44:10Z</dcterms:modified>
</cp:coreProperties>
</file>