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2" r:id="rId4"/>
    <p:sldId id="260" r:id="rId5"/>
    <p:sldId id="261" r:id="rId6"/>
    <p:sldId id="258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 snapToGrid="0" snapToObjects="1">
      <p:cViewPr varScale="1">
        <p:scale>
          <a:sx n="197" d="100"/>
          <a:sy n="197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9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3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5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1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E2751009-80AF-6041-AC08-DDF6AA19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31" y="0"/>
            <a:ext cx="7479688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CA3C50-9620-014F-9C4B-8B186DA3D2E6}"/>
              </a:ext>
            </a:extLst>
          </p:cNvPr>
          <p:cNvCxnSpPr/>
          <p:nvPr/>
        </p:nvCxnSpPr>
        <p:spPr>
          <a:xfrm flipH="1">
            <a:off x="1796374" y="505838"/>
            <a:ext cx="1738009" cy="1031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FA5C4F-7F21-A245-BCC4-3BCFA76F09B2}"/>
              </a:ext>
            </a:extLst>
          </p:cNvPr>
          <p:cNvCxnSpPr/>
          <p:nvPr/>
        </p:nvCxnSpPr>
        <p:spPr>
          <a:xfrm flipH="1">
            <a:off x="2421214" y="1473578"/>
            <a:ext cx="1738009" cy="1031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7E4CF3-C27A-DF45-A5BD-DE1CDBC9A853}"/>
              </a:ext>
            </a:extLst>
          </p:cNvPr>
          <p:cNvCxnSpPr/>
          <p:nvPr/>
        </p:nvCxnSpPr>
        <p:spPr>
          <a:xfrm flipH="1">
            <a:off x="1171534" y="711578"/>
            <a:ext cx="1738009" cy="1031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31ECA3-9145-2840-AC2B-560E5C8F9786}"/>
              </a:ext>
            </a:extLst>
          </p:cNvPr>
          <p:cNvCxnSpPr>
            <a:cxnSpLocks/>
          </p:cNvCxnSpPr>
          <p:nvPr/>
        </p:nvCxnSpPr>
        <p:spPr>
          <a:xfrm flipH="1">
            <a:off x="2360255" y="2248548"/>
            <a:ext cx="1631159" cy="9677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E9F165-E495-1747-81D3-0A7C3E05664D}"/>
              </a:ext>
            </a:extLst>
          </p:cNvPr>
          <p:cNvCxnSpPr>
            <a:cxnSpLocks/>
          </p:cNvCxnSpPr>
          <p:nvPr/>
        </p:nvCxnSpPr>
        <p:spPr>
          <a:xfrm>
            <a:off x="3503903" y="513458"/>
            <a:ext cx="624840" cy="9677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A12578-0DD8-4C4A-AA23-637333C5B873}"/>
              </a:ext>
            </a:extLst>
          </p:cNvPr>
          <p:cNvCxnSpPr>
            <a:cxnSpLocks/>
          </p:cNvCxnSpPr>
          <p:nvPr/>
        </p:nvCxnSpPr>
        <p:spPr>
          <a:xfrm>
            <a:off x="1803994" y="1494168"/>
            <a:ext cx="624840" cy="9677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4F8A55-92E1-BC49-BF04-4CFA028D4B33}"/>
              </a:ext>
            </a:extLst>
          </p:cNvPr>
          <p:cNvCxnSpPr>
            <a:cxnSpLocks/>
          </p:cNvCxnSpPr>
          <p:nvPr/>
        </p:nvCxnSpPr>
        <p:spPr>
          <a:xfrm flipV="1">
            <a:off x="1171534" y="1536970"/>
            <a:ext cx="648026" cy="2057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BED130-8C82-AF4F-9448-761E1B088726}"/>
              </a:ext>
            </a:extLst>
          </p:cNvPr>
          <p:cNvCxnSpPr>
            <a:cxnSpLocks/>
          </p:cNvCxnSpPr>
          <p:nvPr/>
        </p:nvCxnSpPr>
        <p:spPr>
          <a:xfrm flipV="1">
            <a:off x="2894303" y="505838"/>
            <a:ext cx="640080" cy="2057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F28C07-AE78-DE4A-98E1-400B8DE252A6}"/>
              </a:ext>
            </a:extLst>
          </p:cNvPr>
          <p:cNvCxnSpPr>
            <a:cxnSpLocks/>
          </p:cNvCxnSpPr>
          <p:nvPr/>
        </p:nvCxnSpPr>
        <p:spPr>
          <a:xfrm>
            <a:off x="3991414" y="1567450"/>
            <a:ext cx="0" cy="7062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5FE6CE-1F85-9349-BAAB-542A0B1A452B}"/>
              </a:ext>
            </a:extLst>
          </p:cNvPr>
          <p:cNvCxnSpPr>
            <a:cxnSpLocks/>
          </p:cNvCxnSpPr>
          <p:nvPr/>
        </p:nvCxnSpPr>
        <p:spPr>
          <a:xfrm flipH="1">
            <a:off x="1373123" y="1651594"/>
            <a:ext cx="11125" cy="9773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788F98-A6C7-7E44-A4C9-C3A9B5553626}"/>
              </a:ext>
            </a:extLst>
          </p:cNvPr>
          <p:cNvCxnSpPr>
            <a:cxnSpLocks/>
          </p:cNvCxnSpPr>
          <p:nvPr/>
        </p:nvCxnSpPr>
        <p:spPr>
          <a:xfrm>
            <a:off x="2383438" y="2408568"/>
            <a:ext cx="0" cy="7924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9C8C05-A6E2-814F-B18A-845EB6CE3913}"/>
              </a:ext>
            </a:extLst>
          </p:cNvPr>
          <p:cNvCxnSpPr>
            <a:cxnSpLocks/>
          </p:cNvCxnSpPr>
          <p:nvPr/>
        </p:nvCxnSpPr>
        <p:spPr>
          <a:xfrm>
            <a:off x="1364531" y="2591772"/>
            <a:ext cx="1018907" cy="6245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E1BDB4-C63E-7B4F-BB37-D465E2995AC7}"/>
              </a:ext>
            </a:extLst>
          </p:cNvPr>
          <p:cNvCxnSpPr>
            <a:cxnSpLocks/>
          </p:cNvCxnSpPr>
          <p:nvPr/>
        </p:nvCxnSpPr>
        <p:spPr>
          <a:xfrm>
            <a:off x="1464134" y="2193627"/>
            <a:ext cx="498138" cy="283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3FE04A-5B3C-A540-99A7-CB8F0173EBAB}"/>
              </a:ext>
            </a:extLst>
          </p:cNvPr>
          <p:cNvCxnSpPr>
            <a:cxnSpLocks/>
          </p:cNvCxnSpPr>
          <p:nvPr/>
        </p:nvCxnSpPr>
        <p:spPr>
          <a:xfrm>
            <a:off x="1468126" y="2193627"/>
            <a:ext cx="0" cy="435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2F55590-DDE2-DE41-A728-44D5600B6E5E}"/>
              </a:ext>
            </a:extLst>
          </p:cNvPr>
          <p:cNvCxnSpPr>
            <a:cxnSpLocks/>
          </p:cNvCxnSpPr>
          <p:nvPr/>
        </p:nvCxnSpPr>
        <p:spPr>
          <a:xfrm>
            <a:off x="1962272" y="2477107"/>
            <a:ext cx="0" cy="435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6B7614-C2DD-F44E-9AE8-F1557D7DB478}"/>
              </a:ext>
            </a:extLst>
          </p:cNvPr>
          <p:cNvCxnSpPr>
            <a:cxnSpLocks/>
          </p:cNvCxnSpPr>
          <p:nvPr/>
        </p:nvCxnSpPr>
        <p:spPr>
          <a:xfrm>
            <a:off x="1471754" y="2484768"/>
            <a:ext cx="498138" cy="283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E85BBA-6708-6E4D-AEF2-B29BF909FC17}"/>
              </a:ext>
            </a:extLst>
          </p:cNvPr>
          <p:cNvCxnSpPr>
            <a:cxnSpLocks/>
          </p:cNvCxnSpPr>
          <p:nvPr/>
        </p:nvCxnSpPr>
        <p:spPr>
          <a:xfrm>
            <a:off x="1479697" y="2355350"/>
            <a:ext cx="498138" cy="283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18E9DD-5E30-8E47-B5C1-580A04BEDB86}"/>
              </a:ext>
            </a:extLst>
          </p:cNvPr>
          <p:cNvCxnSpPr>
            <a:cxnSpLocks/>
          </p:cNvCxnSpPr>
          <p:nvPr/>
        </p:nvCxnSpPr>
        <p:spPr>
          <a:xfrm>
            <a:off x="2065868" y="2484768"/>
            <a:ext cx="236435" cy="134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66EF90-6AA2-0540-9FD3-D5B0C4C86872}"/>
              </a:ext>
            </a:extLst>
          </p:cNvPr>
          <p:cNvCxnSpPr>
            <a:cxnSpLocks/>
          </p:cNvCxnSpPr>
          <p:nvPr/>
        </p:nvCxnSpPr>
        <p:spPr>
          <a:xfrm>
            <a:off x="1975245" y="2589502"/>
            <a:ext cx="236435" cy="134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0AF44E-1AD9-F148-A142-BECA46B38F81}"/>
              </a:ext>
            </a:extLst>
          </p:cNvPr>
          <p:cNvCxnSpPr>
            <a:cxnSpLocks/>
          </p:cNvCxnSpPr>
          <p:nvPr/>
        </p:nvCxnSpPr>
        <p:spPr>
          <a:xfrm flipV="1">
            <a:off x="1983188" y="2497090"/>
            <a:ext cx="93927" cy="9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A280A2-4E70-E245-B323-8777FBC3577A}"/>
              </a:ext>
            </a:extLst>
          </p:cNvPr>
          <p:cNvCxnSpPr>
            <a:cxnSpLocks/>
          </p:cNvCxnSpPr>
          <p:nvPr/>
        </p:nvCxnSpPr>
        <p:spPr>
          <a:xfrm flipV="1">
            <a:off x="2183217" y="2626508"/>
            <a:ext cx="93927" cy="9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93213E-198B-6D4C-A5D6-84DD83A7ADF5}"/>
              </a:ext>
            </a:extLst>
          </p:cNvPr>
          <p:cNvCxnSpPr>
            <a:cxnSpLocks/>
          </p:cNvCxnSpPr>
          <p:nvPr/>
        </p:nvCxnSpPr>
        <p:spPr>
          <a:xfrm flipH="1" flipV="1">
            <a:off x="2260144" y="2656645"/>
            <a:ext cx="1068" cy="49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2C8BAFA-65B8-DC4F-99CA-F605E6A5DD49}"/>
              </a:ext>
            </a:extLst>
          </p:cNvPr>
          <p:cNvCxnSpPr>
            <a:cxnSpLocks/>
          </p:cNvCxnSpPr>
          <p:nvPr/>
        </p:nvCxnSpPr>
        <p:spPr>
          <a:xfrm flipV="1">
            <a:off x="2068934" y="2666675"/>
            <a:ext cx="0" cy="33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8D2CB93-A612-4F48-A63F-E4E0E90F2C16}"/>
              </a:ext>
            </a:extLst>
          </p:cNvPr>
          <p:cNvCxnSpPr>
            <a:cxnSpLocks/>
          </p:cNvCxnSpPr>
          <p:nvPr/>
        </p:nvCxnSpPr>
        <p:spPr>
          <a:xfrm>
            <a:off x="1480307" y="1713754"/>
            <a:ext cx="295785" cy="16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A3F6521-7DA2-9547-8C07-31ABF9A6CD55}"/>
              </a:ext>
            </a:extLst>
          </p:cNvPr>
          <p:cNvCxnSpPr>
            <a:cxnSpLocks/>
          </p:cNvCxnSpPr>
          <p:nvPr/>
        </p:nvCxnSpPr>
        <p:spPr>
          <a:xfrm>
            <a:off x="1464133" y="2017641"/>
            <a:ext cx="295785" cy="16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FAC334-2283-BE40-93FE-993F13475023}"/>
              </a:ext>
            </a:extLst>
          </p:cNvPr>
          <p:cNvCxnSpPr>
            <a:cxnSpLocks/>
          </p:cNvCxnSpPr>
          <p:nvPr/>
        </p:nvCxnSpPr>
        <p:spPr>
          <a:xfrm>
            <a:off x="1479697" y="1722345"/>
            <a:ext cx="0" cy="318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7C2C3AC-69A6-5E40-97FF-4BBC3EFEEAB1}"/>
              </a:ext>
            </a:extLst>
          </p:cNvPr>
          <p:cNvCxnSpPr>
            <a:cxnSpLocks/>
          </p:cNvCxnSpPr>
          <p:nvPr/>
        </p:nvCxnSpPr>
        <p:spPr>
          <a:xfrm>
            <a:off x="1759918" y="1858149"/>
            <a:ext cx="0" cy="318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4184FB-62E1-9D43-B951-A4956C4128B4}"/>
              </a:ext>
            </a:extLst>
          </p:cNvPr>
          <p:cNvCxnSpPr>
            <a:cxnSpLocks/>
          </p:cNvCxnSpPr>
          <p:nvPr/>
        </p:nvCxnSpPr>
        <p:spPr>
          <a:xfrm>
            <a:off x="2000078" y="1996460"/>
            <a:ext cx="202482" cy="109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79DA43E-9545-0947-A1A7-14047CE49B3C}"/>
              </a:ext>
            </a:extLst>
          </p:cNvPr>
          <p:cNvCxnSpPr>
            <a:cxnSpLocks/>
          </p:cNvCxnSpPr>
          <p:nvPr/>
        </p:nvCxnSpPr>
        <p:spPr>
          <a:xfrm>
            <a:off x="1983904" y="2300347"/>
            <a:ext cx="295785" cy="16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22DA24-770C-164D-AC25-A53E196D1B3A}"/>
              </a:ext>
            </a:extLst>
          </p:cNvPr>
          <p:cNvCxnSpPr>
            <a:cxnSpLocks/>
          </p:cNvCxnSpPr>
          <p:nvPr/>
        </p:nvCxnSpPr>
        <p:spPr>
          <a:xfrm>
            <a:off x="1999468" y="2005051"/>
            <a:ext cx="0" cy="318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2DFB893-F71A-C742-99F3-74F2D694A3C8}"/>
              </a:ext>
            </a:extLst>
          </p:cNvPr>
          <p:cNvCxnSpPr>
            <a:cxnSpLocks/>
          </p:cNvCxnSpPr>
          <p:nvPr/>
        </p:nvCxnSpPr>
        <p:spPr>
          <a:xfrm>
            <a:off x="2279689" y="2248548"/>
            <a:ext cx="0" cy="211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B3AFFE-B8F2-F240-830A-A4F0200F3020}"/>
              </a:ext>
            </a:extLst>
          </p:cNvPr>
          <p:cNvCxnSpPr>
            <a:cxnSpLocks/>
          </p:cNvCxnSpPr>
          <p:nvPr/>
        </p:nvCxnSpPr>
        <p:spPr>
          <a:xfrm flipV="1">
            <a:off x="3617247" y="1920564"/>
            <a:ext cx="252100" cy="13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5FDE1B7-3351-ED43-9473-27D9D7CAED07}"/>
              </a:ext>
            </a:extLst>
          </p:cNvPr>
          <p:cNvCxnSpPr>
            <a:cxnSpLocks/>
          </p:cNvCxnSpPr>
          <p:nvPr/>
        </p:nvCxnSpPr>
        <p:spPr>
          <a:xfrm flipV="1">
            <a:off x="3617247" y="2204458"/>
            <a:ext cx="252100" cy="13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B5730AC-5063-7A42-BA86-9A60C469E285}"/>
              </a:ext>
            </a:extLst>
          </p:cNvPr>
          <p:cNvCxnSpPr>
            <a:cxnSpLocks/>
          </p:cNvCxnSpPr>
          <p:nvPr/>
        </p:nvCxnSpPr>
        <p:spPr>
          <a:xfrm>
            <a:off x="3869347" y="1927869"/>
            <a:ext cx="0" cy="276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807DB70-DCB2-7A42-AB0B-343E4D20055D}"/>
              </a:ext>
            </a:extLst>
          </p:cNvPr>
          <p:cNvCxnSpPr>
            <a:cxnSpLocks/>
          </p:cNvCxnSpPr>
          <p:nvPr/>
        </p:nvCxnSpPr>
        <p:spPr>
          <a:xfrm>
            <a:off x="3617247" y="2056435"/>
            <a:ext cx="0" cy="276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341ED48-2F01-164C-BF01-5DFF9675F9D0}"/>
              </a:ext>
            </a:extLst>
          </p:cNvPr>
          <p:cNvCxnSpPr>
            <a:cxnSpLocks/>
          </p:cNvCxnSpPr>
          <p:nvPr/>
        </p:nvCxnSpPr>
        <p:spPr>
          <a:xfrm flipH="1">
            <a:off x="4822319" y="266700"/>
            <a:ext cx="2195701" cy="12816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65CB487-039F-644A-86D1-FA68CF0DB318}"/>
              </a:ext>
            </a:extLst>
          </p:cNvPr>
          <p:cNvCxnSpPr>
            <a:cxnSpLocks/>
          </p:cNvCxnSpPr>
          <p:nvPr/>
        </p:nvCxnSpPr>
        <p:spPr>
          <a:xfrm flipH="1">
            <a:off x="5296112" y="285840"/>
            <a:ext cx="2195701" cy="12816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5FF1933-5BF0-3246-9077-762423C8A370}"/>
              </a:ext>
            </a:extLst>
          </p:cNvPr>
          <p:cNvCxnSpPr>
            <a:cxnSpLocks/>
          </p:cNvCxnSpPr>
          <p:nvPr/>
        </p:nvCxnSpPr>
        <p:spPr>
          <a:xfrm flipH="1">
            <a:off x="5840936" y="872987"/>
            <a:ext cx="2195701" cy="12816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AE4B8F-CA84-6C4B-9148-0652D181F3A0}"/>
              </a:ext>
            </a:extLst>
          </p:cNvPr>
          <p:cNvCxnSpPr>
            <a:cxnSpLocks/>
          </p:cNvCxnSpPr>
          <p:nvPr/>
        </p:nvCxnSpPr>
        <p:spPr>
          <a:xfrm flipH="1">
            <a:off x="5862933" y="1742710"/>
            <a:ext cx="2039597" cy="11904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9134DF9-8767-ED4A-87F4-D83DDC7543CB}"/>
              </a:ext>
            </a:extLst>
          </p:cNvPr>
          <p:cNvCxnSpPr>
            <a:cxnSpLocks/>
          </p:cNvCxnSpPr>
          <p:nvPr/>
        </p:nvCxnSpPr>
        <p:spPr>
          <a:xfrm flipH="1" flipV="1">
            <a:off x="4843269" y="1536970"/>
            <a:ext cx="477689" cy="1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9CF669A-B97E-9F48-B03A-4D731BAB254D}"/>
              </a:ext>
            </a:extLst>
          </p:cNvPr>
          <p:cNvCxnSpPr>
            <a:cxnSpLocks/>
          </p:cNvCxnSpPr>
          <p:nvPr/>
        </p:nvCxnSpPr>
        <p:spPr>
          <a:xfrm flipH="1" flipV="1">
            <a:off x="6984088" y="280170"/>
            <a:ext cx="477689" cy="1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993D730-E3D2-0646-BD74-2AD8A9A055F2}"/>
              </a:ext>
            </a:extLst>
          </p:cNvPr>
          <p:cNvCxnSpPr>
            <a:cxnSpLocks/>
          </p:cNvCxnSpPr>
          <p:nvPr/>
        </p:nvCxnSpPr>
        <p:spPr>
          <a:xfrm flipH="1" flipV="1">
            <a:off x="4907281" y="2649025"/>
            <a:ext cx="990028" cy="5444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216B6D-6103-7442-927A-A4103B96025A}"/>
              </a:ext>
            </a:extLst>
          </p:cNvPr>
          <p:cNvCxnSpPr>
            <a:cxnSpLocks/>
          </p:cNvCxnSpPr>
          <p:nvPr/>
        </p:nvCxnSpPr>
        <p:spPr>
          <a:xfrm flipH="1">
            <a:off x="4914901" y="1521730"/>
            <a:ext cx="39785" cy="11577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E52824-C981-9B44-8962-7CD6F38CFF2E}"/>
              </a:ext>
            </a:extLst>
          </p:cNvPr>
          <p:cNvCxnSpPr>
            <a:cxnSpLocks/>
          </p:cNvCxnSpPr>
          <p:nvPr/>
        </p:nvCxnSpPr>
        <p:spPr>
          <a:xfrm>
            <a:off x="5870553" y="2140247"/>
            <a:ext cx="1" cy="10760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52792D0-2688-F249-8C3E-E9A1B7FD4087}"/>
              </a:ext>
            </a:extLst>
          </p:cNvPr>
          <p:cNvCxnSpPr>
            <a:cxnSpLocks/>
          </p:cNvCxnSpPr>
          <p:nvPr/>
        </p:nvCxnSpPr>
        <p:spPr>
          <a:xfrm>
            <a:off x="7890611" y="965288"/>
            <a:ext cx="1" cy="10760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CC1E0ED-9944-E94F-BAE0-A99F7FA8C8B3}"/>
              </a:ext>
            </a:extLst>
          </p:cNvPr>
          <p:cNvCxnSpPr>
            <a:cxnSpLocks/>
          </p:cNvCxnSpPr>
          <p:nvPr/>
        </p:nvCxnSpPr>
        <p:spPr>
          <a:xfrm>
            <a:off x="5347636" y="1567450"/>
            <a:ext cx="515297" cy="5727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E548ECE-A749-D248-8E75-3812136B5751}"/>
              </a:ext>
            </a:extLst>
          </p:cNvPr>
          <p:cNvCxnSpPr>
            <a:cxnSpLocks/>
          </p:cNvCxnSpPr>
          <p:nvPr/>
        </p:nvCxnSpPr>
        <p:spPr>
          <a:xfrm>
            <a:off x="7465549" y="297180"/>
            <a:ext cx="515297" cy="5727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CF4FA-AD32-5648-B348-782653A2D06B}"/>
              </a:ext>
            </a:extLst>
          </p:cNvPr>
          <p:cNvCxnSpPr>
            <a:cxnSpLocks/>
          </p:cNvCxnSpPr>
          <p:nvPr/>
        </p:nvCxnSpPr>
        <p:spPr>
          <a:xfrm>
            <a:off x="6355962" y="2666372"/>
            <a:ext cx="0" cy="2352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C3BB4FC-AEBF-2A45-93B4-579F0479A317}"/>
              </a:ext>
            </a:extLst>
          </p:cNvPr>
          <p:cNvCxnSpPr>
            <a:cxnSpLocks/>
          </p:cNvCxnSpPr>
          <p:nvPr/>
        </p:nvCxnSpPr>
        <p:spPr>
          <a:xfrm>
            <a:off x="6868373" y="2374542"/>
            <a:ext cx="0" cy="2352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B8217FC-FB4F-BB4A-91E9-4D23DD24749D}"/>
              </a:ext>
            </a:extLst>
          </p:cNvPr>
          <p:cNvCxnSpPr>
            <a:cxnSpLocks/>
          </p:cNvCxnSpPr>
          <p:nvPr/>
        </p:nvCxnSpPr>
        <p:spPr>
          <a:xfrm>
            <a:off x="7361802" y="2065064"/>
            <a:ext cx="0" cy="2352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A2E62B4-CD6C-9E47-9E41-30F733E6F692}"/>
              </a:ext>
            </a:extLst>
          </p:cNvPr>
          <p:cNvGrpSpPr/>
          <p:nvPr/>
        </p:nvGrpSpPr>
        <p:grpSpPr>
          <a:xfrm>
            <a:off x="6027481" y="2058105"/>
            <a:ext cx="163107" cy="202892"/>
            <a:chOff x="6027481" y="2058105"/>
            <a:chExt cx="163107" cy="20289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C404776-2E03-7943-BB2D-B5BDD4044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481" y="2065064"/>
              <a:ext cx="158758" cy="83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4F1A489-3DC9-EE4E-8AD9-D98349C290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830" y="2173867"/>
              <a:ext cx="158758" cy="83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EC3AD70-3BDD-8A41-8D2A-ABA104EE5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5103" y="2141969"/>
              <a:ext cx="0" cy="119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7A3EFE7-1D6D-C641-8BC7-67BAEC1C6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296" y="2058105"/>
              <a:ext cx="0" cy="119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6A68B3F-28F0-7246-9D3F-F6956FC445E7}"/>
              </a:ext>
            </a:extLst>
          </p:cNvPr>
          <p:cNvGrpSpPr/>
          <p:nvPr/>
        </p:nvGrpSpPr>
        <p:grpSpPr>
          <a:xfrm>
            <a:off x="6035103" y="2390737"/>
            <a:ext cx="163107" cy="202892"/>
            <a:chOff x="6027481" y="2058105"/>
            <a:chExt cx="163107" cy="202892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F928946-7CE6-8941-80FC-3CA64D2AF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481" y="2065064"/>
              <a:ext cx="158758" cy="83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DF881D-7E7C-4843-AA3D-6BE500D08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830" y="2173867"/>
              <a:ext cx="158758" cy="83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F512F0D-5300-DB4E-BAF2-6B6E40DEF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5103" y="2141969"/>
              <a:ext cx="0" cy="119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BB3F00C-A47F-0045-8BEB-C5B62023E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296" y="2058105"/>
              <a:ext cx="0" cy="119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4F71887-B6AD-5142-AEE2-EAD339F2D3EF}"/>
              </a:ext>
            </a:extLst>
          </p:cNvPr>
          <p:cNvGrpSpPr/>
          <p:nvPr/>
        </p:nvGrpSpPr>
        <p:grpSpPr>
          <a:xfrm>
            <a:off x="6474268" y="1826423"/>
            <a:ext cx="163107" cy="202892"/>
            <a:chOff x="6027481" y="2058105"/>
            <a:chExt cx="163107" cy="202892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8088617-2CB5-C14E-BD74-F6C2E33EF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481" y="2065064"/>
              <a:ext cx="158758" cy="83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84F32D2-D401-B043-8CB1-FDF77A196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830" y="2173867"/>
              <a:ext cx="158758" cy="83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CD9CC97-B92C-7B42-A198-EC5B4B460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5103" y="2141969"/>
              <a:ext cx="0" cy="119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552857F-98E0-BE4F-AC91-FD34548B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296" y="2058105"/>
              <a:ext cx="0" cy="119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0D32598-5F22-6A4A-95C0-8A6053FEC825}"/>
              </a:ext>
            </a:extLst>
          </p:cNvPr>
          <p:cNvGrpSpPr/>
          <p:nvPr/>
        </p:nvGrpSpPr>
        <p:grpSpPr>
          <a:xfrm>
            <a:off x="6481890" y="2159055"/>
            <a:ext cx="163107" cy="202892"/>
            <a:chOff x="6027481" y="2058105"/>
            <a:chExt cx="163107" cy="202892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0E13AEF-524B-7A40-A474-83A7404F8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481" y="2065064"/>
              <a:ext cx="158758" cy="83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01CB24B-49A5-8244-AEB9-FA05918DD4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830" y="2173867"/>
              <a:ext cx="158758" cy="83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DCE65B6-E59E-D54A-AD1C-679E39EAE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5103" y="2141969"/>
              <a:ext cx="0" cy="119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CAD7EAC-931F-AA43-8947-C892A2CB3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296" y="2058105"/>
              <a:ext cx="0" cy="119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A9B98F6-6AD8-D942-AB21-A721036C0120}"/>
              </a:ext>
            </a:extLst>
          </p:cNvPr>
          <p:cNvGrpSpPr/>
          <p:nvPr/>
        </p:nvGrpSpPr>
        <p:grpSpPr>
          <a:xfrm>
            <a:off x="6957353" y="1550148"/>
            <a:ext cx="163107" cy="202892"/>
            <a:chOff x="6027481" y="2058105"/>
            <a:chExt cx="163107" cy="20289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69BE566-11D3-FF47-BE5E-1B85C78DF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481" y="2065064"/>
              <a:ext cx="158758" cy="83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65B724C-0D15-1842-9EE5-0E0E2C723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830" y="2173867"/>
              <a:ext cx="158758" cy="83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42CAFC5-A642-4347-AA70-24CFA8318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5103" y="2141969"/>
              <a:ext cx="0" cy="119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1011A03-8875-4A44-84B8-A98A1C0AE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296" y="2058105"/>
              <a:ext cx="0" cy="119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84D8E14-40C5-1E43-935E-C22261524508}"/>
              </a:ext>
            </a:extLst>
          </p:cNvPr>
          <p:cNvGrpSpPr/>
          <p:nvPr/>
        </p:nvGrpSpPr>
        <p:grpSpPr>
          <a:xfrm>
            <a:off x="6964975" y="1882780"/>
            <a:ext cx="163107" cy="202892"/>
            <a:chOff x="6027481" y="2058105"/>
            <a:chExt cx="163107" cy="202892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CA14B9E-19CA-F84F-9B8A-7FC15D15D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481" y="2065064"/>
              <a:ext cx="158758" cy="83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E9FAE7D-1BA2-7744-BF58-8133DECA8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830" y="2173867"/>
              <a:ext cx="158758" cy="83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3E0B356-E9F9-564E-98E6-74FDC56E6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5103" y="2141969"/>
              <a:ext cx="0" cy="119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7A9B9CF-8E4B-2F49-9624-9ECFF4C96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296" y="2058105"/>
              <a:ext cx="0" cy="119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491A7EA-1698-DE41-9F8E-FFADD17EE340}"/>
              </a:ext>
            </a:extLst>
          </p:cNvPr>
          <p:cNvGrpSpPr/>
          <p:nvPr/>
        </p:nvGrpSpPr>
        <p:grpSpPr>
          <a:xfrm>
            <a:off x="7463967" y="1285872"/>
            <a:ext cx="163107" cy="202892"/>
            <a:chOff x="6027481" y="2058105"/>
            <a:chExt cx="163107" cy="202892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50C41B8-578D-0D41-8755-5F5F0D87B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481" y="2065064"/>
              <a:ext cx="158758" cy="83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8D6B38A-0DD8-8D4D-92C3-9B20D280A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830" y="2173867"/>
              <a:ext cx="158758" cy="83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8B02778-17CE-E44B-8E11-6F3B9C395E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5103" y="2141969"/>
              <a:ext cx="0" cy="119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328FCD4-A186-9941-9BCB-32BA32612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296" y="2058105"/>
              <a:ext cx="0" cy="119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B47F3E5-D71A-1949-B2AB-46A46FE5C6E6}"/>
              </a:ext>
            </a:extLst>
          </p:cNvPr>
          <p:cNvGrpSpPr/>
          <p:nvPr/>
        </p:nvGrpSpPr>
        <p:grpSpPr>
          <a:xfrm>
            <a:off x="7471589" y="1618504"/>
            <a:ext cx="163107" cy="202892"/>
            <a:chOff x="6027481" y="2058105"/>
            <a:chExt cx="163107" cy="202892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6ECEE49-1631-3345-9877-CA43C3206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481" y="2065064"/>
              <a:ext cx="158758" cy="83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85270CE-2D2C-8B4C-9EA8-E3F4CA19B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830" y="2173867"/>
              <a:ext cx="158758" cy="83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EC61A96-182B-9249-B362-EB57FCA2C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5103" y="2141969"/>
              <a:ext cx="0" cy="119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CC3526D-A002-734F-938A-3FB239CB9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296" y="2058105"/>
              <a:ext cx="0" cy="119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3A12402-D8BA-E242-A455-3AB56C65D789}"/>
              </a:ext>
            </a:extLst>
          </p:cNvPr>
          <p:cNvCxnSpPr>
            <a:cxnSpLocks/>
          </p:cNvCxnSpPr>
          <p:nvPr/>
        </p:nvCxnSpPr>
        <p:spPr>
          <a:xfrm>
            <a:off x="7655359" y="1875314"/>
            <a:ext cx="225306" cy="12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29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CA3C50-9620-014F-9C4B-8B186DA3D2E6}"/>
              </a:ext>
            </a:extLst>
          </p:cNvPr>
          <p:cNvCxnSpPr/>
          <p:nvPr/>
        </p:nvCxnSpPr>
        <p:spPr>
          <a:xfrm flipH="1">
            <a:off x="2511100" y="292816"/>
            <a:ext cx="4121801" cy="24453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FA5C4F-7F21-A245-BCC4-3BCFA76F09B2}"/>
              </a:ext>
            </a:extLst>
          </p:cNvPr>
          <p:cNvCxnSpPr>
            <a:cxnSpLocks/>
          </p:cNvCxnSpPr>
          <p:nvPr/>
        </p:nvCxnSpPr>
        <p:spPr>
          <a:xfrm flipH="1">
            <a:off x="3995351" y="2587874"/>
            <a:ext cx="4119399" cy="24453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7E4CF3-C27A-DF45-A5BD-DE1CDBC9A853}"/>
              </a:ext>
            </a:extLst>
          </p:cNvPr>
          <p:cNvCxnSpPr/>
          <p:nvPr/>
        </p:nvCxnSpPr>
        <p:spPr>
          <a:xfrm flipH="1">
            <a:off x="1029251" y="780742"/>
            <a:ext cx="4121801" cy="24453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31ECA3-9145-2840-AC2B-560E5C8F9786}"/>
              </a:ext>
            </a:extLst>
          </p:cNvPr>
          <p:cNvCxnSpPr>
            <a:cxnSpLocks/>
          </p:cNvCxnSpPr>
          <p:nvPr/>
        </p:nvCxnSpPr>
        <p:spPr>
          <a:xfrm flipH="1">
            <a:off x="3848380" y="4425766"/>
            <a:ext cx="3868399" cy="22950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E9F165-E495-1747-81D3-0A7C3E05664D}"/>
              </a:ext>
            </a:extLst>
          </p:cNvPr>
          <p:cNvCxnSpPr>
            <a:cxnSpLocks/>
          </p:cNvCxnSpPr>
          <p:nvPr/>
        </p:nvCxnSpPr>
        <p:spPr>
          <a:xfrm>
            <a:off x="6593567" y="286173"/>
            <a:ext cx="1481849" cy="22950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A12578-0DD8-4C4A-AA23-637333C5B873}"/>
              </a:ext>
            </a:extLst>
          </p:cNvPr>
          <p:cNvCxnSpPr>
            <a:cxnSpLocks/>
          </p:cNvCxnSpPr>
          <p:nvPr/>
        </p:nvCxnSpPr>
        <p:spPr>
          <a:xfrm>
            <a:off x="2566087" y="2738212"/>
            <a:ext cx="1486929" cy="22950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4F8A55-92E1-BC49-BF04-4CFA028D4B33}"/>
              </a:ext>
            </a:extLst>
          </p:cNvPr>
          <p:cNvCxnSpPr>
            <a:cxnSpLocks/>
          </p:cNvCxnSpPr>
          <p:nvPr/>
        </p:nvCxnSpPr>
        <p:spPr>
          <a:xfrm flipV="1">
            <a:off x="1029251" y="2738212"/>
            <a:ext cx="1536836" cy="4879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BED130-8C82-AF4F-9448-761E1B088726}"/>
              </a:ext>
            </a:extLst>
          </p:cNvPr>
          <p:cNvCxnSpPr>
            <a:cxnSpLocks/>
          </p:cNvCxnSpPr>
          <p:nvPr/>
        </p:nvCxnSpPr>
        <p:spPr>
          <a:xfrm flipV="1">
            <a:off x="5114909" y="292816"/>
            <a:ext cx="1517991" cy="4879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F28C07-AE78-DE4A-98E1-400B8DE252A6}"/>
              </a:ext>
            </a:extLst>
          </p:cNvPr>
          <p:cNvCxnSpPr>
            <a:cxnSpLocks/>
          </p:cNvCxnSpPr>
          <p:nvPr/>
        </p:nvCxnSpPr>
        <p:spPr>
          <a:xfrm>
            <a:off x="7716779" y="2810498"/>
            <a:ext cx="0" cy="16748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5FE6CE-1F85-9349-BAAB-542A0B1A452B}"/>
              </a:ext>
            </a:extLst>
          </p:cNvPr>
          <p:cNvCxnSpPr>
            <a:cxnSpLocks/>
          </p:cNvCxnSpPr>
          <p:nvPr/>
        </p:nvCxnSpPr>
        <p:spPr>
          <a:xfrm>
            <a:off x="1507332" y="3084631"/>
            <a:ext cx="0" cy="22204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788F98-A6C7-7E44-A4C9-C3A9B5553626}"/>
              </a:ext>
            </a:extLst>
          </p:cNvPr>
          <p:cNvCxnSpPr>
            <a:cxnSpLocks/>
          </p:cNvCxnSpPr>
          <p:nvPr/>
        </p:nvCxnSpPr>
        <p:spPr>
          <a:xfrm>
            <a:off x="3903360" y="4805264"/>
            <a:ext cx="0" cy="1879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9C8C05-A6E2-814F-B18A-845EB6CE3913}"/>
              </a:ext>
            </a:extLst>
          </p:cNvPr>
          <p:cNvCxnSpPr>
            <a:cxnSpLocks/>
          </p:cNvCxnSpPr>
          <p:nvPr/>
        </p:nvCxnSpPr>
        <p:spPr>
          <a:xfrm>
            <a:off x="1486956" y="5239744"/>
            <a:ext cx="2416404" cy="1481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E1BDB4-C63E-7B4F-BB37-D465E2995AC7}"/>
              </a:ext>
            </a:extLst>
          </p:cNvPr>
          <p:cNvCxnSpPr>
            <a:cxnSpLocks/>
          </p:cNvCxnSpPr>
          <p:nvPr/>
        </p:nvCxnSpPr>
        <p:spPr>
          <a:xfrm>
            <a:off x="1723171" y="4295517"/>
            <a:ext cx="1181367" cy="6722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3FE04A-5B3C-A540-99A7-CB8F0173EBAB}"/>
              </a:ext>
            </a:extLst>
          </p:cNvPr>
          <p:cNvCxnSpPr>
            <a:cxnSpLocks/>
          </p:cNvCxnSpPr>
          <p:nvPr/>
        </p:nvCxnSpPr>
        <p:spPr>
          <a:xfrm>
            <a:off x="1732638" y="4295517"/>
            <a:ext cx="0" cy="1098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2F55590-DDE2-DE41-A728-44D5600B6E5E}"/>
              </a:ext>
            </a:extLst>
          </p:cNvPr>
          <p:cNvCxnSpPr>
            <a:cxnSpLocks/>
          </p:cNvCxnSpPr>
          <p:nvPr/>
        </p:nvCxnSpPr>
        <p:spPr>
          <a:xfrm>
            <a:off x="2904537" y="4967808"/>
            <a:ext cx="0" cy="1123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6B7614-C2DD-F44E-9AE8-F1557D7DB478}"/>
              </a:ext>
            </a:extLst>
          </p:cNvPr>
          <p:cNvCxnSpPr>
            <a:cxnSpLocks/>
          </p:cNvCxnSpPr>
          <p:nvPr/>
        </p:nvCxnSpPr>
        <p:spPr>
          <a:xfrm>
            <a:off x="1741242" y="4985977"/>
            <a:ext cx="1181367" cy="672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E85BBA-6708-6E4D-AEF2-B29BF909FC17}"/>
              </a:ext>
            </a:extLst>
          </p:cNvPr>
          <p:cNvCxnSpPr>
            <a:cxnSpLocks/>
          </p:cNvCxnSpPr>
          <p:nvPr/>
        </p:nvCxnSpPr>
        <p:spPr>
          <a:xfrm>
            <a:off x="1732638" y="4663437"/>
            <a:ext cx="1157458" cy="6586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18E9DD-5E30-8E47-B5C1-580A04BEDB86}"/>
              </a:ext>
            </a:extLst>
          </p:cNvPr>
          <p:cNvCxnSpPr>
            <a:cxnSpLocks/>
          </p:cNvCxnSpPr>
          <p:nvPr/>
        </p:nvCxnSpPr>
        <p:spPr>
          <a:xfrm>
            <a:off x="3150222" y="4985977"/>
            <a:ext cx="560721" cy="319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66EF90-6AA2-0540-9FD3-D5B0C4C86872}"/>
              </a:ext>
            </a:extLst>
          </p:cNvPr>
          <p:cNvCxnSpPr>
            <a:cxnSpLocks/>
          </p:cNvCxnSpPr>
          <p:nvPr/>
        </p:nvCxnSpPr>
        <p:spPr>
          <a:xfrm>
            <a:off x="2935304" y="5234360"/>
            <a:ext cx="560721" cy="319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0AF44E-1AD9-F148-A142-BECA46B38F81}"/>
              </a:ext>
            </a:extLst>
          </p:cNvPr>
          <p:cNvCxnSpPr>
            <a:cxnSpLocks/>
          </p:cNvCxnSpPr>
          <p:nvPr/>
        </p:nvCxnSpPr>
        <p:spPr>
          <a:xfrm flipV="1">
            <a:off x="2937665" y="5006961"/>
            <a:ext cx="222754" cy="219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A280A2-4E70-E245-B323-8777FBC3577A}"/>
              </a:ext>
            </a:extLst>
          </p:cNvPr>
          <p:cNvCxnSpPr>
            <a:cxnSpLocks/>
          </p:cNvCxnSpPr>
          <p:nvPr/>
        </p:nvCxnSpPr>
        <p:spPr>
          <a:xfrm flipV="1">
            <a:off x="3486759" y="5312886"/>
            <a:ext cx="222754" cy="219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93213E-198B-6D4C-A5D6-84DD83A7ADF5}"/>
              </a:ext>
            </a:extLst>
          </p:cNvPr>
          <p:cNvCxnSpPr>
            <a:cxnSpLocks/>
          </p:cNvCxnSpPr>
          <p:nvPr/>
        </p:nvCxnSpPr>
        <p:spPr>
          <a:xfrm flipH="1" flipV="1">
            <a:off x="3610960" y="5393594"/>
            <a:ext cx="2533" cy="1162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2C8BAFA-65B8-DC4F-99CA-F605E6A5DD49}"/>
              </a:ext>
            </a:extLst>
          </p:cNvPr>
          <p:cNvCxnSpPr>
            <a:cxnSpLocks/>
          </p:cNvCxnSpPr>
          <p:nvPr/>
        </p:nvCxnSpPr>
        <p:spPr>
          <a:xfrm flipV="1">
            <a:off x="3157493" y="5393594"/>
            <a:ext cx="0" cy="819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8D2CB93-A612-4F48-A63F-E4E0E90F2C16}"/>
              </a:ext>
            </a:extLst>
          </p:cNvPr>
          <p:cNvCxnSpPr>
            <a:cxnSpLocks/>
          </p:cNvCxnSpPr>
          <p:nvPr/>
        </p:nvCxnSpPr>
        <p:spPr>
          <a:xfrm>
            <a:off x="1761526" y="3157467"/>
            <a:ext cx="663115" cy="349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A3F6521-7DA2-9547-8C07-31ABF9A6CD55}"/>
              </a:ext>
            </a:extLst>
          </p:cNvPr>
          <p:cNvCxnSpPr>
            <a:cxnSpLocks/>
          </p:cNvCxnSpPr>
          <p:nvPr/>
        </p:nvCxnSpPr>
        <p:spPr>
          <a:xfrm>
            <a:off x="1760080" y="3934332"/>
            <a:ext cx="664561" cy="343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FAC334-2283-BE40-93FE-993F13475023}"/>
              </a:ext>
            </a:extLst>
          </p:cNvPr>
          <p:cNvCxnSpPr>
            <a:cxnSpLocks/>
          </p:cNvCxnSpPr>
          <p:nvPr/>
        </p:nvCxnSpPr>
        <p:spPr>
          <a:xfrm>
            <a:off x="1760080" y="3177841"/>
            <a:ext cx="0" cy="7564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7C2C3AC-69A6-5E40-97FF-4BBC3EFEEAB1}"/>
              </a:ext>
            </a:extLst>
          </p:cNvPr>
          <p:cNvCxnSpPr>
            <a:cxnSpLocks/>
          </p:cNvCxnSpPr>
          <p:nvPr/>
        </p:nvCxnSpPr>
        <p:spPr>
          <a:xfrm>
            <a:off x="2424642" y="3499909"/>
            <a:ext cx="0" cy="7564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4184FB-62E1-9D43-B951-A4956C4128B4}"/>
              </a:ext>
            </a:extLst>
          </p:cNvPr>
          <p:cNvCxnSpPr>
            <a:cxnSpLocks/>
          </p:cNvCxnSpPr>
          <p:nvPr/>
        </p:nvCxnSpPr>
        <p:spPr>
          <a:xfrm>
            <a:off x="2994197" y="3827923"/>
            <a:ext cx="480199" cy="259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79DA43E-9545-0947-A1A7-14047CE49B3C}"/>
              </a:ext>
            </a:extLst>
          </p:cNvPr>
          <p:cNvCxnSpPr>
            <a:cxnSpLocks/>
          </p:cNvCxnSpPr>
          <p:nvPr/>
        </p:nvCxnSpPr>
        <p:spPr>
          <a:xfrm>
            <a:off x="2992750" y="4604788"/>
            <a:ext cx="664562" cy="343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22DA24-770C-164D-AC25-A53E196D1B3A}"/>
              </a:ext>
            </a:extLst>
          </p:cNvPr>
          <p:cNvCxnSpPr>
            <a:cxnSpLocks/>
          </p:cNvCxnSpPr>
          <p:nvPr/>
        </p:nvCxnSpPr>
        <p:spPr>
          <a:xfrm>
            <a:off x="2992750" y="3848297"/>
            <a:ext cx="0" cy="7564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2DFB893-F71A-C742-99F3-74F2D694A3C8}"/>
              </a:ext>
            </a:extLst>
          </p:cNvPr>
          <p:cNvCxnSpPr>
            <a:cxnSpLocks/>
          </p:cNvCxnSpPr>
          <p:nvPr/>
        </p:nvCxnSpPr>
        <p:spPr>
          <a:xfrm>
            <a:off x="3657312" y="4425766"/>
            <a:ext cx="0" cy="50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01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341ED48-2F01-164C-BF01-5DFF9675F9D0}"/>
              </a:ext>
            </a:extLst>
          </p:cNvPr>
          <p:cNvCxnSpPr>
            <a:cxnSpLocks/>
          </p:cNvCxnSpPr>
          <p:nvPr/>
        </p:nvCxnSpPr>
        <p:spPr>
          <a:xfrm flipH="1">
            <a:off x="977775" y="177394"/>
            <a:ext cx="4834545" cy="28360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65CB487-039F-644A-86D1-FA68CF0DB318}"/>
              </a:ext>
            </a:extLst>
          </p:cNvPr>
          <p:cNvCxnSpPr>
            <a:cxnSpLocks/>
          </p:cNvCxnSpPr>
          <p:nvPr/>
        </p:nvCxnSpPr>
        <p:spPr>
          <a:xfrm flipH="1">
            <a:off x="2037358" y="215435"/>
            <a:ext cx="4882248" cy="28408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5FF1933-5BF0-3246-9077-762423C8A370}"/>
              </a:ext>
            </a:extLst>
          </p:cNvPr>
          <p:cNvCxnSpPr>
            <a:cxnSpLocks/>
          </p:cNvCxnSpPr>
          <p:nvPr/>
        </p:nvCxnSpPr>
        <p:spPr>
          <a:xfrm flipH="1">
            <a:off x="3255794" y="1503160"/>
            <a:ext cx="4910430" cy="28661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AE4B8F-CA84-6C4B-9148-0652D181F3A0}"/>
              </a:ext>
            </a:extLst>
          </p:cNvPr>
          <p:cNvCxnSpPr>
            <a:cxnSpLocks/>
          </p:cNvCxnSpPr>
          <p:nvPr/>
        </p:nvCxnSpPr>
        <p:spPr>
          <a:xfrm flipH="1">
            <a:off x="3304987" y="3448195"/>
            <a:ext cx="4561322" cy="26624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9134DF9-8767-ED4A-87F4-D83DDC7543CB}"/>
              </a:ext>
            </a:extLst>
          </p:cNvPr>
          <p:cNvCxnSpPr>
            <a:cxnSpLocks/>
          </p:cNvCxnSpPr>
          <p:nvPr/>
        </p:nvCxnSpPr>
        <p:spPr>
          <a:xfrm flipH="1" flipV="1">
            <a:off x="1024627" y="2988081"/>
            <a:ext cx="1068296" cy="253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9CF669A-B97E-9F48-B03A-4D731BAB254D}"/>
              </a:ext>
            </a:extLst>
          </p:cNvPr>
          <p:cNvCxnSpPr>
            <a:cxnSpLocks/>
          </p:cNvCxnSpPr>
          <p:nvPr/>
        </p:nvCxnSpPr>
        <p:spPr>
          <a:xfrm flipH="1" flipV="1">
            <a:off x="5812320" y="177394"/>
            <a:ext cx="1068296" cy="253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993D730-E3D2-0646-BD74-2AD8A9A055F2}"/>
              </a:ext>
            </a:extLst>
          </p:cNvPr>
          <p:cNvCxnSpPr>
            <a:cxnSpLocks/>
          </p:cNvCxnSpPr>
          <p:nvPr/>
        </p:nvCxnSpPr>
        <p:spPr>
          <a:xfrm flipH="1" flipV="1">
            <a:off x="1184824" y="5513858"/>
            <a:ext cx="2137205" cy="12298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216B6D-6103-7442-927A-A4103B96025A}"/>
              </a:ext>
            </a:extLst>
          </p:cNvPr>
          <p:cNvCxnSpPr>
            <a:cxnSpLocks/>
          </p:cNvCxnSpPr>
          <p:nvPr/>
        </p:nvCxnSpPr>
        <p:spPr>
          <a:xfrm flipH="1">
            <a:off x="1184824" y="2953999"/>
            <a:ext cx="88976" cy="25892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E52824-C981-9B44-8962-7CD6F38CFF2E}"/>
              </a:ext>
            </a:extLst>
          </p:cNvPr>
          <p:cNvCxnSpPr>
            <a:cxnSpLocks/>
          </p:cNvCxnSpPr>
          <p:nvPr/>
        </p:nvCxnSpPr>
        <p:spPr>
          <a:xfrm>
            <a:off x="3322029" y="4337240"/>
            <a:ext cx="2" cy="240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52792D0-2688-F249-8C3E-E9A1B7FD4087}"/>
              </a:ext>
            </a:extLst>
          </p:cNvPr>
          <p:cNvCxnSpPr>
            <a:cxnSpLocks/>
          </p:cNvCxnSpPr>
          <p:nvPr/>
        </p:nvCxnSpPr>
        <p:spPr>
          <a:xfrm>
            <a:off x="7839654" y="1709581"/>
            <a:ext cx="2" cy="240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CC1E0ED-9944-E94F-BAE0-A99F7FA8C8B3}"/>
              </a:ext>
            </a:extLst>
          </p:cNvPr>
          <p:cNvCxnSpPr>
            <a:cxnSpLocks/>
          </p:cNvCxnSpPr>
          <p:nvPr/>
        </p:nvCxnSpPr>
        <p:spPr>
          <a:xfrm>
            <a:off x="2092923" y="3056246"/>
            <a:ext cx="1212064" cy="12809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E548ECE-A749-D248-8E75-3812136B5751}"/>
              </a:ext>
            </a:extLst>
          </p:cNvPr>
          <p:cNvCxnSpPr>
            <a:cxnSpLocks/>
          </p:cNvCxnSpPr>
          <p:nvPr/>
        </p:nvCxnSpPr>
        <p:spPr>
          <a:xfrm>
            <a:off x="6889052" y="215435"/>
            <a:ext cx="1241694" cy="12920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CF4FA-AD32-5648-B348-782653A2D06B}"/>
              </a:ext>
            </a:extLst>
          </p:cNvPr>
          <p:cNvCxnSpPr>
            <a:cxnSpLocks/>
          </p:cNvCxnSpPr>
          <p:nvPr/>
        </p:nvCxnSpPr>
        <p:spPr>
          <a:xfrm>
            <a:off x="4407590" y="5505620"/>
            <a:ext cx="0" cy="5261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C3BB4FC-AEBF-2A45-93B4-579F0479A317}"/>
              </a:ext>
            </a:extLst>
          </p:cNvPr>
          <p:cNvCxnSpPr>
            <a:cxnSpLocks/>
          </p:cNvCxnSpPr>
          <p:nvPr/>
        </p:nvCxnSpPr>
        <p:spPr>
          <a:xfrm>
            <a:off x="5553537" y="4836500"/>
            <a:ext cx="0" cy="5261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B8217FC-FB4F-BB4A-91E9-4D23DD24749D}"/>
              </a:ext>
            </a:extLst>
          </p:cNvPr>
          <p:cNvCxnSpPr>
            <a:cxnSpLocks/>
          </p:cNvCxnSpPr>
          <p:nvPr/>
        </p:nvCxnSpPr>
        <p:spPr>
          <a:xfrm>
            <a:off x="6657034" y="4169102"/>
            <a:ext cx="0" cy="5261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3A12402-D8BA-E242-A455-3AB56C65D789}"/>
              </a:ext>
            </a:extLst>
          </p:cNvPr>
          <p:cNvCxnSpPr>
            <a:cxnSpLocks/>
          </p:cNvCxnSpPr>
          <p:nvPr/>
        </p:nvCxnSpPr>
        <p:spPr>
          <a:xfrm>
            <a:off x="7313540" y="3744748"/>
            <a:ext cx="503871" cy="27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83B5CE0-6572-5346-B0B6-673B5C24199F}"/>
              </a:ext>
            </a:extLst>
          </p:cNvPr>
          <p:cNvCxnSpPr>
            <a:cxnSpLocks/>
          </p:cNvCxnSpPr>
          <p:nvPr/>
        </p:nvCxnSpPr>
        <p:spPr>
          <a:xfrm flipH="1">
            <a:off x="3297316" y="1491365"/>
            <a:ext cx="4910430" cy="28661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EE16B40-450C-8744-83B6-A0913A7948A3}"/>
              </a:ext>
            </a:extLst>
          </p:cNvPr>
          <p:cNvGrpSpPr/>
          <p:nvPr/>
        </p:nvGrpSpPr>
        <p:grpSpPr>
          <a:xfrm>
            <a:off x="3645290" y="4246206"/>
            <a:ext cx="368653" cy="479237"/>
            <a:chOff x="3645290" y="4246206"/>
            <a:chExt cx="368653" cy="47923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C404776-2E03-7943-BB2D-B5BDD4044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290" y="4246206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EC3AD70-3BDD-8A41-8D2A-ABA104EE59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098" y="4441996"/>
              <a:ext cx="3576" cy="283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7A3EFE7-1D6D-C641-8BC7-67BAEC1C6C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0461" y="4246206"/>
              <a:ext cx="13482" cy="276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3E0A707-8175-6E46-B37F-B34B8888D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74" y="4522328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730AC1E-18F9-F642-8BF2-838127ED0144}"/>
              </a:ext>
            </a:extLst>
          </p:cNvPr>
          <p:cNvGrpSpPr/>
          <p:nvPr/>
        </p:nvGrpSpPr>
        <p:grpSpPr>
          <a:xfrm>
            <a:off x="3654098" y="4948556"/>
            <a:ext cx="368653" cy="479237"/>
            <a:chOff x="3645290" y="4246206"/>
            <a:chExt cx="368653" cy="479237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0FD5623-8C2D-7A43-BC8E-92B1CE3CB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290" y="4246206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AC7F624-815E-DE4D-8368-6F8E07C092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098" y="4441996"/>
              <a:ext cx="3576" cy="283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B1F357D-8297-7843-B332-4C0B00D451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0461" y="4246206"/>
              <a:ext cx="13482" cy="276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705B52A-66F2-AB40-99CF-669D239B6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74" y="4522328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4BB91CC-4167-4343-855E-5E1235425404}"/>
              </a:ext>
            </a:extLst>
          </p:cNvPr>
          <p:cNvGrpSpPr/>
          <p:nvPr/>
        </p:nvGrpSpPr>
        <p:grpSpPr>
          <a:xfrm>
            <a:off x="4606162" y="3671366"/>
            <a:ext cx="368653" cy="479237"/>
            <a:chOff x="3645290" y="4246206"/>
            <a:chExt cx="368653" cy="479237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55360AC-78B0-0E4F-AA44-ED8899C4D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290" y="4246206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B4D3699-D59D-A744-BDF7-5B1165F4E7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098" y="4441996"/>
              <a:ext cx="3576" cy="283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930C27-A91B-284D-90F5-9D7D71DFC3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0461" y="4246206"/>
              <a:ext cx="13482" cy="276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EE1A95B-8367-0541-8E4E-EAE86A4CE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74" y="4522328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5917F3D-9D4C-B241-8D1B-0D684DA79456}"/>
              </a:ext>
            </a:extLst>
          </p:cNvPr>
          <p:cNvGrpSpPr/>
          <p:nvPr/>
        </p:nvGrpSpPr>
        <p:grpSpPr>
          <a:xfrm>
            <a:off x="4614970" y="4373716"/>
            <a:ext cx="368653" cy="479237"/>
            <a:chOff x="3645290" y="4246206"/>
            <a:chExt cx="368653" cy="479237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C0A4072-9CF8-A348-8A39-DD84C2364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290" y="4246206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79A2AD6-BDC9-8D42-AF29-CCFF8F8E71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098" y="4441996"/>
              <a:ext cx="3576" cy="283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330C40A-7BAD-F94F-B3D2-E55DBBD231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0461" y="4246206"/>
              <a:ext cx="13482" cy="276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86752DD-FD66-4F4C-BF0C-907CF2C0A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74" y="4522328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96E475D-05C2-0F43-8188-C12AAFF9EC2D}"/>
              </a:ext>
            </a:extLst>
          </p:cNvPr>
          <p:cNvGrpSpPr/>
          <p:nvPr/>
        </p:nvGrpSpPr>
        <p:grpSpPr>
          <a:xfrm>
            <a:off x="5707173" y="3032424"/>
            <a:ext cx="368653" cy="479237"/>
            <a:chOff x="3645290" y="4246206"/>
            <a:chExt cx="368653" cy="479237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D7A8243-8DC5-514F-9DE5-DAEF899F5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290" y="4246206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145BC3E-422F-D64F-9B46-119B41C3C6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098" y="4441996"/>
              <a:ext cx="3576" cy="283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2E0C8F0-C275-EF46-A46A-DC943EC85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0461" y="4246206"/>
              <a:ext cx="13482" cy="276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4296E16-62E8-9B47-94F6-6A5B6B4FD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74" y="4522328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338491F-A194-9D4B-9929-9212B1087AB9}"/>
              </a:ext>
            </a:extLst>
          </p:cNvPr>
          <p:cNvGrpSpPr/>
          <p:nvPr/>
        </p:nvGrpSpPr>
        <p:grpSpPr>
          <a:xfrm>
            <a:off x="5715981" y="3734774"/>
            <a:ext cx="368653" cy="479237"/>
            <a:chOff x="3645290" y="4246206"/>
            <a:chExt cx="368653" cy="479237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EF02908-C4E4-D24B-9713-77E6A4DA5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290" y="4246206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9A3FFC0-5E2D-5649-9F3B-88534CAD2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098" y="4441996"/>
              <a:ext cx="3576" cy="283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BF4F71A-DD02-984D-BED6-CB5C35C15D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0461" y="4246206"/>
              <a:ext cx="13482" cy="276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DABE65C-3986-1944-A75B-89070159C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74" y="4522328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067B8A0-65B9-8B4B-B03C-25E0C29A1433}"/>
              </a:ext>
            </a:extLst>
          </p:cNvPr>
          <p:cNvGrpSpPr/>
          <p:nvPr/>
        </p:nvGrpSpPr>
        <p:grpSpPr>
          <a:xfrm>
            <a:off x="6781050" y="2401472"/>
            <a:ext cx="368653" cy="479237"/>
            <a:chOff x="3645290" y="4246206"/>
            <a:chExt cx="368653" cy="47923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4CA7C4C-1585-9B4C-92B3-C91F4B7E5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290" y="4246206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7FDCBBC-7C06-F749-9BB1-C81726D407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098" y="4441996"/>
              <a:ext cx="3576" cy="283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66AA4A6-1DF8-4647-9E73-C7F93E358C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0461" y="4246206"/>
              <a:ext cx="13482" cy="276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3A5AC0D-4DF1-8149-8399-187F19C6E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74" y="4522328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2DF4A81-DAB7-EB47-8572-19736752606B}"/>
              </a:ext>
            </a:extLst>
          </p:cNvPr>
          <p:cNvGrpSpPr/>
          <p:nvPr/>
        </p:nvGrpSpPr>
        <p:grpSpPr>
          <a:xfrm>
            <a:off x="6789858" y="3103822"/>
            <a:ext cx="368653" cy="479237"/>
            <a:chOff x="3645290" y="4246206"/>
            <a:chExt cx="368653" cy="479237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000D70E-372E-1F44-8ABD-D326B436C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290" y="4246206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13BB929-22DE-1C40-9830-EA7AEF4A4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098" y="4441996"/>
              <a:ext cx="3576" cy="283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0275239-C04F-2B43-BDB0-823B38DFC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0461" y="4246206"/>
              <a:ext cx="13482" cy="276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44E3FE4-6196-2C45-B9A2-EAF6D3354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74" y="4522328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3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75410E-D4A7-6044-8B06-5993EF03FED5}"/>
              </a:ext>
            </a:extLst>
          </p:cNvPr>
          <p:cNvGrpSpPr/>
          <p:nvPr/>
        </p:nvGrpSpPr>
        <p:grpSpPr>
          <a:xfrm>
            <a:off x="165420" y="435051"/>
            <a:ext cx="8926523" cy="6218668"/>
            <a:chOff x="775021" y="778762"/>
            <a:chExt cx="7630311" cy="531566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4F2C73-BBB9-CB4B-8957-34FB6415E3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021" y="2175075"/>
              <a:ext cx="3312471" cy="7249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9ADCC179-357F-614C-A001-DFD0C55469A2}"/>
                </a:ext>
              </a:extLst>
            </p:cNvPr>
            <p:cNvCxnSpPr>
              <a:cxnSpLocks/>
            </p:cNvCxnSpPr>
            <p:nvPr/>
          </p:nvCxnSpPr>
          <p:spPr>
            <a:xfrm>
              <a:off x="795051" y="2158599"/>
              <a:ext cx="0" cy="32178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18E1D64-F7D6-8640-B036-512D83883556}"/>
                </a:ext>
              </a:extLst>
            </p:cNvPr>
            <p:cNvCxnSpPr>
              <a:cxnSpLocks/>
            </p:cNvCxnSpPr>
            <p:nvPr/>
          </p:nvCxnSpPr>
          <p:spPr>
            <a:xfrm>
              <a:off x="4087492" y="2876595"/>
              <a:ext cx="0" cy="32178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E9E4DA4-AFE2-0D48-8FDE-5F694435E3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021" y="5334565"/>
              <a:ext cx="3312471" cy="7249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38ACD4DF-C371-5A41-988F-F5F29896E9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2816" y="795238"/>
              <a:ext cx="3312471" cy="7249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4200694D-B7FF-1041-A0FD-AE9D2788D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021" y="778762"/>
              <a:ext cx="4307825" cy="13798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8C611C4A-89C8-D84D-933E-8AE7B7223FBF}"/>
                </a:ext>
              </a:extLst>
            </p:cNvPr>
            <p:cNvCxnSpPr>
              <a:cxnSpLocks/>
            </p:cNvCxnSpPr>
            <p:nvPr/>
          </p:nvCxnSpPr>
          <p:spPr>
            <a:xfrm>
              <a:off x="8375287" y="1496758"/>
              <a:ext cx="0" cy="32178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B2964488-E6AE-1446-AA67-46C9B00D9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477" y="1548305"/>
              <a:ext cx="4307825" cy="13798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400B1989-A31A-9D47-A5F7-BE54533722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7492" y="4679718"/>
              <a:ext cx="4307825" cy="13798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1792DE8-D15C-2E41-AC9F-A6BD2E21AA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082" y="3307377"/>
              <a:ext cx="3312471" cy="724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3779D5F6-D7ED-7849-8EA0-276A314583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029" y="4403602"/>
              <a:ext cx="3312471" cy="724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D5C66BA-9EB7-2D4F-9728-10F7F598D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7507" y="2647789"/>
              <a:ext cx="4307825" cy="13798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010889E0-0BCC-EE49-9D5D-CACDF68C63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692" y="3754831"/>
              <a:ext cx="4307825" cy="13798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6FA32D7-8502-F344-A622-B68F604CFDD5}"/>
                </a:ext>
              </a:extLst>
            </p:cNvPr>
            <p:cNvGrpSpPr/>
            <p:nvPr/>
          </p:nvGrpSpPr>
          <p:grpSpPr>
            <a:xfrm>
              <a:off x="1046585" y="2491362"/>
              <a:ext cx="448322" cy="692407"/>
              <a:chOff x="959228" y="2479537"/>
              <a:chExt cx="448322" cy="692407"/>
            </a:xfrm>
          </p:grpSpPr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588C9845-0DE5-3C4E-A187-DA5F0BA87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E50D3EF0-5EE6-7D4A-BF32-CF0B9F957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800BA23E-CCFD-BF43-8828-659F44A09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30C23BAF-81B7-1049-B296-5F144F952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35489CF5-0005-8645-A0CB-82CA4A5D1535}"/>
                </a:ext>
              </a:extLst>
            </p:cNvPr>
            <p:cNvGrpSpPr/>
            <p:nvPr/>
          </p:nvGrpSpPr>
          <p:grpSpPr>
            <a:xfrm>
              <a:off x="1797447" y="2658913"/>
              <a:ext cx="448322" cy="692407"/>
              <a:chOff x="959228" y="2479537"/>
              <a:chExt cx="448322" cy="692407"/>
            </a:xfrm>
          </p:grpSpPr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6566C444-E55A-E24A-BD5E-8655EA2D4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1F338FB0-D15F-314D-BC69-67B531B72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847781E-E591-E342-AD5D-67AB11A10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FD46D837-272A-E34C-AE9C-E5606E6E6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8ADBB94-2300-E04F-9C71-5DC6167EBDB5}"/>
                </a:ext>
              </a:extLst>
            </p:cNvPr>
            <p:cNvGrpSpPr/>
            <p:nvPr/>
          </p:nvGrpSpPr>
          <p:grpSpPr>
            <a:xfrm>
              <a:off x="2557911" y="2825060"/>
              <a:ext cx="448322" cy="692407"/>
              <a:chOff x="959228" y="2479537"/>
              <a:chExt cx="448322" cy="692407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F93DD032-C2E3-3647-864A-C3044BC72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00EF2911-3B8D-B243-B376-9068A455E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4547D10-1ED8-174F-A635-8D368A3BD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8A65C52B-DB3F-1940-8ACC-B4F7DDEDD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84E4AE6D-46C5-BB41-870D-1ECAE38F9E57}"/>
                </a:ext>
              </a:extLst>
            </p:cNvPr>
            <p:cNvGrpSpPr/>
            <p:nvPr/>
          </p:nvGrpSpPr>
          <p:grpSpPr>
            <a:xfrm>
              <a:off x="3335353" y="2993808"/>
              <a:ext cx="448322" cy="692407"/>
              <a:chOff x="959228" y="2479537"/>
              <a:chExt cx="448322" cy="692407"/>
            </a:xfrm>
          </p:grpSpPr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7843CD95-9530-7245-B82E-64AC4648DB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E49A4550-65FE-9E4D-A87E-BDDAA722A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DC9CF52D-B742-3A4F-BB02-089E15D38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2CC9ED34-0F03-964A-B09E-63C1398D6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C9C80EF8-6FD1-8D42-9947-9B47BE72EF8C}"/>
                </a:ext>
              </a:extLst>
            </p:cNvPr>
            <p:cNvGrpSpPr/>
            <p:nvPr/>
          </p:nvGrpSpPr>
          <p:grpSpPr>
            <a:xfrm>
              <a:off x="1072727" y="3585637"/>
              <a:ext cx="448322" cy="692407"/>
              <a:chOff x="959228" y="2479537"/>
              <a:chExt cx="448322" cy="692407"/>
            </a:xfrm>
          </p:grpSpPr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4E04B30-309B-CB40-A4CD-F2DB35E2BA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4A4CA88D-FB22-8845-9E6A-46DD9C32F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07E5CDA6-E08D-5B4E-867C-C948E93EA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351C98F4-18D3-ED4F-B4DE-277221F28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E5C1272-7BD8-8840-8423-7944C18257D1}"/>
                </a:ext>
              </a:extLst>
            </p:cNvPr>
            <p:cNvGrpSpPr/>
            <p:nvPr/>
          </p:nvGrpSpPr>
          <p:grpSpPr>
            <a:xfrm>
              <a:off x="1823589" y="3753188"/>
              <a:ext cx="448322" cy="692407"/>
              <a:chOff x="959228" y="2479537"/>
              <a:chExt cx="448322" cy="692407"/>
            </a:xfrm>
          </p:grpSpPr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6AAAF8CE-8B3C-334C-B4EF-7E7154836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818224F-0724-0245-8FA1-ED630D5AE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DCD2E-6CA3-844C-ACBC-A9526A4ECC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D5E8983F-E9FE-3240-8B40-9728CC4D7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6F306554-AA2C-434D-AFB9-E1383DAE06E3}"/>
                </a:ext>
              </a:extLst>
            </p:cNvPr>
            <p:cNvGrpSpPr/>
            <p:nvPr/>
          </p:nvGrpSpPr>
          <p:grpSpPr>
            <a:xfrm>
              <a:off x="2584053" y="3919335"/>
              <a:ext cx="448322" cy="692407"/>
              <a:chOff x="959228" y="2479537"/>
              <a:chExt cx="448322" cy="692407"/>
            </a:xfrm>
          </p:grpSpPr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2B028069-718E-424C-9539-6D5A03BCD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97DCDC28-13CB-B144-BB5B-ECAD0A27E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302EA3BF-159B-A444-BDCE-1FD04284B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8327DA60-E220-E34C-85BD-CCEEDF8C7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9C498529-EF1C-FA4F-A4C1-3A08E37776FE}"/>
                </a:ext>
              </a:extLst>
            </p:cNvPr>
            <p:cNvGrpSpPr/>
            <p:nvPr/>
          </p:nvGrpSpPr>
          <p:grpSpPr>
            <a:xfrm>
              <a:off x="3361495" y="4088083"/>
              <a:ext cx="448322" cy="692407"/>
              <a:chOff x="959228" y="2479537"/>
              <a:chExt cx="448322" cy="692407"/>
            </a:xfrm>
          </p:grpSpPr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51B6BB6E-22A2-0D40-B514-BB93DB754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7A160753-0054-DA45-BC1D-D1FFFDFCD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6AEEB8E9-DF00-D746-A60B-D7430629B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0988A8C3-5EA3-EF4D-A8B3-DB401ABD2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1218682C-AF5D-C347-91CB-DC2E48DCAA8D}"/>
                </a:ext>
              </a:extLst>
            </p:cNvPr>
            <p:cNvGrpSpPr/>
            <p:nvPr/>
          </p:nvGrpSpPr>
          <p:grpSpPr>
            <a:xfrm>
              <a:off x="1080724" y="4794119"/>
              <a:ext cx="448322" cy="692407"/>
              <a:chOff x="959228" y="2479537"/>
              <a:chExt cx="448322" cy="692407"/>
            </a:xfrm>
          </p:grpSpPr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4AEC01E4-D43C-1543-BAC8-5AE365687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C6DC2D90-3F36-FB46-909C-FD9F14BFC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D987F43D-BA38-D646-AD4B-082EA9144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5B649140-FF66-104F-BC76-7A61E2DF4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83E16DF1-35E3-AF46-BDFB-403272F677A8}"/>
                </a:ext>
              </a:extLst>
            </p:cNvPr>
            <p:cNvCxnSpPr>
              <a:cxnSpLocks/>
            </p:cNvCxnSpPr>
            <p:nvPr/>
          </p:nvCxnSpPr>
          <p:spPr>
            <a:xfrm>
              <a:off x="1833368" y="4961670"/>
              <a:ext cx="0" cy="5879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FABF3546-C025-D74E-B87E-60F109C141E2}"/>
                </a:ext>
              </a:extLst>
            </p:cNvPr>
            <p:cNvCxnSpPr>
              <a:cxnSpLocks/>
            </p:cNvCxnSpPr>
            <p:nvPr/>
          </p:nvCxnSpPr>
          <p:spPr>
            <a:xfrm>
              <a:off x="1831586" y="5556140"/>
              <a:ext cx="445094" cy="97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373AFD8D-593F-2849-BA58-C305B49B5D3E}"/>
                </a:ext>
              </a:extLst>
            </p:cNvPr>
            <p:cNvCxnSpPr>
              <a:cxnSpLocks/>
            </p:cNvCxnSpPr>
            <p:nvPr/>
          </p:nvCxnSpPr>
          <p:spPr>
            <a:xfrm>
              <a:off x="1831586" y="4967216"/>
              <a:ext cx="1208786" cy="2560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6685BC0E-325F-2B4A-86D9-7F6FF2E25328}"/>
                </a:ext>
              </a:extLst>
            </p:cNvPr>
            <p:cNvCxnSpPr>
              <a:cxnSpLocks/>
            </p:cNvCxnSpPr>
            <p:nvPr/>
          </p:nvCxnSpPr>
          <p:spPr>
            <a:xfrm>
              <a:off x="3033255" y="5238332"/>
              <a:ext cx="0" cy="5776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ADE91E6A-1C6A-E94B-97BE-49DC583A78A7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50" y="5722287"/>
              <a:ext cx="445094" cy="97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21AB1B03-969F-E643-BE74-FE2A2D07FAB9}"/>
                </a:ext>
              </a:extLst>
            </p:cNvPr>
            <p:cNvGrpSpPr/>
            <p:nvPr/>
          </p:nvGrpSpPr>
          <p:grpSpPr>
            <a:xfrm>
              <a:off x="3369492" y="5296565"/>
              <a:ext cx="448322" cy="692407"/>
              <a:chOff x="959228" y="2479537"/>
              <a:chExt cx="448322" cy="692407"/>
            </a:xfrm>
          </p:grpSpPr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B35A7AA7-B16B-5449-BB3C-8CC873F8B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F92D7D6D-1F12-1E47-8590-DCBA1D806A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4415714A-6B8F-434E-8E0B-47904D31F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EC024D6-84A9-D644-A877-64FC3F370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953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B2C0C9-FEF8-0B4A-923B-A6693B6B49E0}"/>
              </a:ext>
            </a:extLst>
          </p:cNvPr>
          <p:cNvGrpSpPr/>
          <p:nvPr/>
        </p:nvGrpSpPr>
        <p:grpSpPr>
          <a:xfrm>
            <a:off x="108738" y="564753"/>
            <a:ext cx="8926523" cy="6218668"/>
            <a:chOff x="775021" y="778762"/>
            <a:chExt cx="7630311" cy="531566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4F2C73-BBB9-CB4B-8957-34FB6415E3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021" y="2175075"/>
              <a:ext cx="3312471" cy="7249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9ADCC179-357F-614C-A001-DFD0C55469A2}"/>
                </a:ext>
              </a:extLst>
            </p:cNvPr>
            <p:cNvCxnSpPr>
              <a:cxnSpLocks/>
            </p:cNvCxnSpPr>
            <p:nvPr/>
          </p:nvCxnSpPr>
          <p:spPr>
            <a:xfrm>
              <a:off x="795051" y="2158599"/>
              <a:ext cx="0" cy="32178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18E1D64-F7D6-8640-B036-512D83883556}"/>
                </a:ext>
              </a:extLst>
            </p:cNvPr>
            <p:cNvCxnSpPr>
              <a:cxnSpLocks/>
            </p:cNvCxnSpPr>
            <p:nvPr/>
          </p:nvCxnSpPr>
          <p:spPr>
            <a:xfrm>
              <a:off x="4087492" y="2876595"/>
              <a:ext cx="0" cy="32178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E9E4DA4-AFE2-0D48-8FDE-5F694435E3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021" y="5334565"/>
              <a:ext cx="3312471" cy="7249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38ACD4DF-C371-5A41-988F-F5F29896E9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2816" y="795238"/>
              <a:ext cx="3312471" cy="7249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4200694D-B7FF-1041-A0FD-AE9D2788D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021" y="778762"/>
              <a:ext cx="4307825" cy="13798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8C611C4A-89C8-D84D-933E-8AE7B7223FBF}"/>
                </a:ext>
              </a:extLst>
            </p:cNvPr>
            <p:cNvCxnSpPr>
              <a:cxnSpLocks/>
            </p:cNvCxnSpPr>
            <p:nvPr/>
          </p:nvCxnSpPr>
          <p:spPr>
            <a:xfrm>
              <a:off x="8375287" y="1496758"/>
              <a:ext cx="0" cy="32178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B2964488-E6AE-1446-AA67-46C9B00D9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477" y="1548305"/>
              <a:ext cx="4307825" cy="13798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400B1989-A31A-9D47-A5F7-BE54533722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7492" y="4679718"/>
              <a:ext cx="4307825" cy="13798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1792DE8-D15C-2E41-AC9F-A6BD2E21AA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082" y="3224997"/>
              <a:ext cx="3312471" cy="724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3779D5F6-D7ED-7849-8EA0-276A314583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029" y="4123513"/>
              <a:ext cx="3312471" cy="724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D5C66BA-9EB7-2D4F-9728-10F7F598D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7507" y="2565409"/>
              <a:ext cx="4307825" cy="13798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010889E0-0BCC-EE49-9D5D-CACDF68C63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692" y="3474742"/>
              <a:ext cx="4307825" cy="13798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6FA32D7-8502-F344-A622-B68F604CFDD5}"/>
                </a:ext>
              </a:extLst>
            </p:cNvPr>
            <p:cNvGrpSpPr/>
            <p:nvPr/>
          </p:nvGrpSpPr>
          <p:grpSpPr>
            <a:xfrm>
              <a:off x="1046585" y="2491362"/>
              <a:ext cx="448322" cy="692407"/>
              <a:chOff x="959228" y="2479537"/>
              <a:chExt cx="448322" cy="692407"/>
            </a:xfrm>
          </p:grpSpPr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588C9845-0DE5-3C4E-A187-DA5F0BA87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E50D3EF0-5EE6-7D4A-BF32-CF0B9F957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800BA23E-CCFD-BF43-8828-659F44A09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30C23BAF-81B7-1049-B296-5F144F952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35489CF5-0005-8645-A0CB-82CA4A5D1535}"/>
                </a:ext>
              </a:extLst>
            </p:cNvPr>
            <p:cNvGrpSpPr/>
            <p:nvPr/>
          </p:nvGrpSpPr>
          <p:grpSpPr>
            <a:xfrm>
              <a:off x="1797447" y="2658913"/>
              <a:ext cx="448322" cy="692407"/>
              <a:chOff x="959228" y="2479537"/>
              <a:chExt cx="448322" cy="692407"/>
            </a:xfrm>
          </p:grpSpPr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6566C444-E55A-E24A-BD5E-8655EA2D4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1F338FB0-D15F-314D-BC69-67B531B72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847781E-E591-E342-AD5D-67AB11A10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FD46D837-272A-E34C-AE9C-E5606E6E6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8ADBB94-2300-E04F-9C71-5DC6167EBDB5}"/>
                </a:ext>
              </a:extLst>
            </p:cNvPr>
            <p:cNvGrpSpPr/>
            <p:nvPr/>
          </p:nvGrpSpPr>
          <p:grpSpPr>
            <a:xfrm>
              <a:off x="2557911" y="2825060"/>
              <a:ext cx="448322" cy="692407"/>
              <a:chOff x="959228" y="2479537"/>
              <a:chExt cx="448322" cy="692407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F93DD032-C2E3-3647-864A-C3044BC72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00EF2911-3B8D-B243-B376-9068A455E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4547D10-1ED8-174F-A635-8D368A3BD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8A65C52B-DB3F-1940-8ACC-B4F7DDEDD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84E4AE6D-46C5-BB41-870D-1ECAE38F9E57}"/>
                </a:ext>
              </a:extLst>
            </p:cNvPr>
            <p:cNvGrpSpPr/>
            <p:nvPr/>
          </p:nvGrpSpPr>
          <p:grpSpPr>
            <a:xfrm>
              <a:off x="3335353" y="2993808"/>
              <a:ext cx="448322" cy="692407"/>
              <a:chOff x="959228" y="2479537"/>
              <a:chExt cx="448322" cy="692407"/>
            </a:xfrm>
          </p:grpSpPr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7843CD95-9530-7245-B82E-64AC4648DB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E49A4550-65FE-9E4D-A87E-BDDAA722A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DC9CF52D-B742-3A4F-BB02-089E15D38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2CC9ED34-0F03-964A-B09E-63C1398D6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C9C80EF8-6FD1-8D42-9947-9B47BE72EF8C}"/>
                </a:ext>
              </a:extLst>
            </p:cNvPr>
            <p:cNvGrpSpPr/>
            <p:nvPr/>
          </p:nvGrpSpPr>
          <p:grpSpPr>
            <a:xfrm>
              <a:off x="1072727" y="3437353"/>
              <a:ext cx="448322" cy="692407"/>
              <a:chOff x="959228" y="2479537"/>
              <a:chExt cx="448322" cy="692407"/>
            </a:xfrm>
          </p:grpSpPr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4E04B30-309B-CB40-A4CD-F2DB35E2BA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4A4CA88D-FB22-8845-9E6A-46DD9C32F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07E5CDA6-E08D-5B4E-867C-C948E93EA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351C98F4-18D3-ED4F-B4DE-277221F28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E5C1272-7BD8-8840-8423-7944C18257D1}"/>
                </a:ext>
              </a:extLst>
            </p:cNvPr>
            <p:cNvGrpSpPr/>
            <p:nvPr/>
          </p:nvGrpSpPr>
          <p:grpSpPr>
            <a:xfrm>
              <a:off x="1823589" y="3604904"/>
              <a:ext cx="448322" cy="692407"/>
              <a:chOff x="959228" y="2479537"/>
              <a:chExt cx="448322" cy="692407"/>
            </a:xfrm>
          </p:grpSpPr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6AAAF8CE-8B3C-334C-B4EF-7E7154836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818224F-0724-0245-8FA1-ED630D5AE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DCD2E-6CA3-844C-ACBC-A9526A4ECC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D5E8983F-E9FE-3240-8B40-9728CC4D7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6F306554-AA2C-434D-AFB9-E1383DAE06E3}"/>
                </a:ext>
              </a:extLst>
            </p:cNvPr>
            <p:cNvGrpSpPr/>
            <p:nvPr/>
          </p:nvGrpSpPr>
          <p:grpSpPr>
            <a:xfrm>
              <a:off x="2584053" y="3771051"/>
              <a:ext cx="448322" cy="692407"/>
              <a:chOff x="959228" y="2479537"/>
              <a:chExt cx="448322" cy="692407"/>
            </a:xfrm>
          </p:grpSpPr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2B028069-718E-424C-9539-6D5A03BCD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97DCDC28-13CB-B144-BB5B-ECAD0A27E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302EA3BF-159B-A444-BDCE-1FD04284B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8327DA60-E220-E34C-85BD-CCEEDF8C7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9C498529-EF1C-FA4F-A4C1-3A08E37776FE}"/>
                </a:ext>
              </a:extLst>
            </p:cNvPr>
            <p:cNvGrpSpPr/>
            <p:nvPr/>
          </p:nvGrpSpPr>
          <p:grpSpPr>
            <a:xfrm>
              <a:off x="3361495" y="3939799"/>
              <a:ext cx="448322" cy="692407"/>
              <a:chOff x="959228" y="2479537"/>
              <a:chExt cx="448322" cy="692407"/>
            </a:xfrm>
          </p:grpSpPr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51B6BB6E-22A2-0D40-B514-BB93DB754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7A160753-0054-DA45-BC1D-D1FFFDFCD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6AEEB8E9-DF00-D746-A60B-D7430629B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0988A8C3-5EA3-EF4D-A8B3-DB401ABD2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FABF3546-C025-D74E-B87E-60F109C141E2}"/>
                </a:ext>
              </a:extLst>
            </p:cNvPr>
            <p:cNvCxnSpPr>
              <a:cxnSpLocks/>
            </p:cNvCxnSpPr>
            <p:nvPr/>
          </p:nvCxnSpPr>
          <p:spPr>
            <a:xfrm>
              <a:off x="1831586" y="5556140"/>
              <a:ext cx="445094" cy="97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ADE91E6A-1C6A-E94B-97BE-49DC583A78A7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50" y="5722287"/>
              <a:ext cx="445094" cy="97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9FF2731-AD4E-4343-A79F-1F8F1AAF61E3}"/>
                </a:ext>
              </a:extLst>
            </p:cNvPr>
            <p:cNvCxnSpPr>
              <a:cxnSpLocks/>
            </p:cNvCxnSpPr>
            <p:nvPr/>
          </p:nvCxnSpPr>
          <p:spPr>
            <a:xfrm>
              <a:off x="1059155" y="4293044"/>
              <a:ext cx="454777" cy="101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0C88DA-8C51-B249-BE48-7BA249C27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92" y="4303286"/>
              <a:ext cx="0" cy="10731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B42436-E33B-DF4C-AE2D-7829B685A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6815" y="4402993"/>
              <a:ext cx="0" cy="10834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45CB28-99DE-2C43-8C6B-291E2B333D24}"/>
                </a:ext>
              </a:extLst>
            </p:cNvPr>
            <p:cNvCxnSpPr>
              <a:cxnSpLocks/>
            </p:cNvCxnSpPr>
            <p:nvPr/>
          </p:nvCxnSpPr>
          <p:spPr>
            <a:xfrm>
              <a:off x="1833369" y="4467151"/>
              <a:ext cx="454777" cy="101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89F29CA-63E9-E741-B8F9-797600E56D25}"/>
                </a:ext>
              </a:extLst>
            </p:cNvPr>
            <p:cNvCxnSpPr>
              <a:cxnSpLocks/>
            </p:cNvCxnSpPr>
            <p:nvPr/>
          </p:nvCxnSpPr>
          <p:spPr>
            <a:xfrm>
              <a:off x="1843967" y="4476299"/>
              <a:ext cx="0" cy="10731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1BF4CC1-8F9B-874E-8899-80E4E4F2AB3A}"/>
                </a:ext>
              </a:extLst>
            </p:cNvPr>
            <p:cNvCxnSpPr>
              <a:cxnSpLocks/>
            </p:cNvCxnSpPr>
            <p:nvPr/>
          </p:nvCxnSpPr>
          <p:spPr>
            <a:xfrm>
              <a:off x="2283390" y="4576006"/>
              <a:ext cx="0" cy="10834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297987D-9A8D-194B-A0E5-1146DA207363}"/>
                </a:ext>
              </a:extLst>
            </p:cNvPr>
            <p:cNvCxnSpPr>
              <a:cxnSpLocks/>
            </p:cNvCxnSpPr>
            <p:nvPr/>
          </p:nvCxnSpPr>
          <p:spPr>
            <a:xfrm>
              <a:off x="2592712" y="4626699"/>
              <a:ext cx="454777" cy="101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0045CCA-0E6D-4948-9F5A-BCFDE7D3751C}"/>
                </a:ext>
              </a:extLst>
            </p:cNvPr>
            <p:cNvCxnSpPr>
              <a:cxnSpLocks/>
            </p:cNvCxnSpPr>
            <p:nvPr/>
          </p:nvCxnSpPr>
          <p:spPr>
            <a:xfrm>
              <a:off x="2600949" y="4636941"/>
              <a:ext cx="0" cy="10731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822C3A-4D16-D44D-A044-64FE7E1DC958}"/>
                </a:ext>
              </a:extLst>
            </p:cNvPr>
            <p:cNvCxnSpPr>
              <a:cxnSpLocks/>
            </p:cNvCxnSpPr>
            <p:nvPr/>
          </p:nvCxnSpPr>
          <p:spPr>
            <a:xfrm>
              <a:off x="3040372" y="4736648"/>
              <a:ext cx="0" cy="10834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FB194BA-600E-544D-A66D-8BF6D69C023A}"/>
                </a:ext>
              </a:extLst>
            </p:cNvPr>
            <p:cNvCxnSpPr>
              <a:cxnSpLocks/>
            </p:cNvCxnSpPr>
            <p:nvPr/>
          </p:nvCxnSpPr>
          <p:spPr>
            <a:xfrm>
              <a:off x="3355567" y="4791997"/>
              <a:ext cx="454777" cy="101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06D8AF7-6B78-EF48-8CAC-CC16FCD6499A}"/>
                </a:ext>
              </a:extLst>
            </p:cNvPr>
            <p:cNvCxnSpPr>
              <a:cxnSpLocks/>
            </p:cNvCxnSpPr>
            <p:nvPr/>
          </p:nvCxnSpPr>
          <p:spPr>
            <a:xfrm>
              <a:off x="3363804" y="4802239"/>
              <a:ext cx="0" cy="10731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AF9A1DB-BD88-6147-B8CD-E0D68380A0BB}"/>
                </a:ext>
              </a:extLst>
            </p:cNvPr>
            <p:cNvCxnSpPr>
              <a:cxnSpLocks/>
            </p:cNvCxnSpPr>
            <p:nvPr/>
          </p:nvCxnSpPr>
          <p:spPr>
            <a:xfrm>
              <a:off x="3803227" y="4901946"/>
              <a:ext cx="0" cy="10834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35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E2751009-80AF-6041-AC08-DDF6AA19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99" y="0"/>
            <a:ext cx="7479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2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4F5620-4314-474B-992A-CE72D6BF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286" y="0"/>
            <a:ext cx="7503375" cy="6858000"/>
          </a:xfrm>
          <a:prstGeom prst="rect">
            <a:avLst/>
          </a:prstGeom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E2751009-80AF-6041-AC08-DDF6AA19A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" y="0"/>
            <a:ext cx="7479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0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Chaofeng Wang</dc:creator>
  <cp:lastModifiedBy>Chaofeng Wang</cp:lastModifiedBy>
  <cp:revision>24</cp:revision>
  <dcterms:created xsi:type="dcterms:W3CDTF">2019-12-02T22:05:36Z</dcterms:created>
  <dcterms:modified xsi:type="dcterms:W3CDTF">2019-12-02T23:44:05Z</dcterms:modified>
</cp:coreProperties>
</file>