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341ED48-2F01-164C-BF01-5DFF9675F9D0}"/>
              </a:ext>
            </a:extLst>
          </p:cNvPr>
          <p:cNvCxnSpPr>
            <a:cxnSpLocks/>
          </p:cNvCxnSpPr>
          <p:nvPr/>
        </p:nvCxnSpPr>
        <p:spPr>
          <a:xfrm flipH="1">
            <a:off x="977775" y="177394"/>
            <a:ext cx="4834545" cy="2836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5CB487-039F-644A-86D1-FA68CF0DB318}"/>
              </a:ext>
            </a:extLst>
          </p:cNvPr>
          <p:cNvCxnSpPr>
            <a:cxnSpLocks/>
          </p:cNvCxnSpPr>
          <p:nvPr/>
        </p:nvCxnSpPr>
        <p:spPr>
          <a:xfrm flipH="1">
            <a:off x="2037358" y="215435"/>
            <a:ext cx="4882248" cy="28408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FF1933-5BF0-3246-9077-762423C8A370}"/>
              </a:ext>
            </a:extLst>
          </p:cNvPr>
          <p:cNvCxnSpPr>
            <a:cxnSpLocks/>
          </p:cNvCxnSpPr>
          <p:nvPr/>
        </p:nvCxnSpPr>
        <p:spPr>
          <a:xfrm flipH="1">
            <a:off x="3255794" y="1503160"/>
            <a:ext cx="4910430" cy="28661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AE4B8F-CA84-6C4B-9148-0652D181F3A0}"/>
              </a:ext>
            </a:extLst>
          </p:cNvPr>
          <p:cNvCxnSpPr>
            <a:cxnSpLocks/>
          </p:cNvCxnSpPr>
          <p:nvPr/>
        </p:nvCxnSpPr>
        <p:spPr>
          <a:xfrm flipH="1">
            <a:off x="3304987" y="3448195"/>
            <a:ext cx="4561322" cy="26624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134DF9-8767-ED4A-87F4-D83DDC7543CB}"/>
              </a:ext>
            </a:extLst>
          </p:cNvPr>
          <p:cNvCxnSpPr>
            <a:cxnSpLocks/>
          </p:cNvCxnSpPr>
          <p:nvPr/>
        </p:nvCxnSpPr>
        <p:spPr>
          <a:xfrm flipH="1" flipV="1">
            <a:off x="1024627" y="2988081"/>
            <a:ext cx="1068296" cy="253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9CF669A-B97E-9F48-B03A-4D731BAB254D}"/>
              </a:ext>
            </a:extLst>
          </p:cNvPr>
          <p:cNvCxnSpPr>
            <a:cxnSpLocks/>
          </p:cNvCxnSpPr>
          <p:nvPr/>
        </p:nvCxnSpPr>
        <p:spPr>
          <a:xfrm flipH="1" flipV="1">
            <a:off x="5812320" y="177394"/>
            <a:ext cx="1068296" cy="253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993D730-E3D2-0646-BD74-2AD8A9A055F2}"/>
              </a:ext>
            </a:extLst>
          </p:cNvPr>
          <p:cNvCxnSpPr>
            <a:cxnSpLocks/>
          </p:cNvCxnSpPr>
          <p:nvPr/>
        </p:nvCxnSpPr>
        <p:spPr>
          <a:xfrm flipH="1" flipV="1">
            <a:off x="1184824" y="5513858"/>
            <a:ext cx="2137205" cy="12298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216B6D-6103-7442-927A-A4103B96025A}"/>
              </a:ext>
            </a:extLst>
          </p:cNvPr>
          <p:cNvCxnSpPr>
            <a:cxnSpLocks/>
          </p:cNvCxnSpPr>
          <p:nvPr/>
        </p:nvCxnSpPr>
        <p:spPr>
          <a:xfrm flipH="1">
            <a:off x="1184824" y="2953999"/>
            <a:ext cx="88976" cy="25892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E52824-C981-9B44-8962-7CD6F38CFF2E}"/>
              </a:ext>
            </a:extLst>
          </p:cNvPr>
          <p:cNvCxnSpPr>
            <a:cxnSpLocks/>
          </p:cNvCxnSpPr>
          <p:nvPr/>
        </p:nvCxnSpPr>
        <p:spPr>
          <a:xfrm>
            <a:off x="3322029" y="4337240"/>
            <a:ext cx="2" cy="240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2792D0-2688-F249-8C3E-E9A1B7FD4087}"/>
              </a:ext>
            </a:extLst>
          </p:cNvPr>
          <p:cNvCxnSpPr>
            <a:cxnSpLocks/>
          </p:cNvCxnSpPr>
          <p:nvPr/>
        </p:nvCxnSpPr>
        <p:spPr>
          <a:xfrm>
            <a:off x="7839654" y="1709581"/>
            <a:ext cx="2" cy="240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CC1E0ED-9944-E94F-BAE0-A99F7FA8C8B3}"/>
              </a:ext>
            </a:extLst>
          </p:cNvPr>
          <p:cNvCxnSpPr>
            <a:cxnSpLocks/>
          </p:cNvCxnSpPr>
          <p:nvPr/>
        </p:nvCxnSpPr>
        <p:spPr>
          <a:xfrm>
            <a:off x="2092923" y="3056246"/>
            <a:ext cx="1212064" cy="12809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E548ECE-A749-D248-8E75-3812136B5751}"/>
              </a:ext>
            </a:extLst>
          </p:cNvPr>
          <p:cNvCxnSpPr>
            <a:cxnSpLocks/>
          </p:cNvCxnSpPr>
          <p:nvPr/>
        </p:nvCxnSpPr>
        <p:spPr>
          <a:xfrm>
            <a:off x="6889052" y="215435"/>
            <a:ext cx="1241694" cy="12920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CF4FA-AD32-5648-B348-782653A2D06B}"/>
              </a:ext>
            </a:extLst>
          </p:cNvPr>
          <p:cNvCxnSpPr>
            <a:cxnSpLocks/>
          </p:cNvCxnSpPr>
          <p:nvPr/>
        </p:nvCxnSpPr>
        <p:spPr>
          <a:xfrm>
            <a:off x="4407590" y="5505620"/>
            <a:ext cx="0" cy="5261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C3BB4FC-AEBF-2A45-93B4-579F0479A317}"/>
              </a:ext>
            </a:extLst>
          </p:cNvPr>
          <p:cNvCxnSpPr>
            <a:cxnSpLocks/>
          </p:cNvCxnSpPr>
          <p:nvPr/>
        </p:nvCxnSpPr>
        <p:spPr>
          <a:xfrm>
            <a:off x="5553537" y="4836500"/>
            <a:ext cx="0" cy="5261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B8217FC-FB4F-BB4A-91E9-4D23DD24749D}"/>
              </a:ext>
            </a:extLst>
          </p:cNvPr>
          <p:cNvCxnSpPr>
            <a:cxnSpLocks/>
          </p:cNvCxnSpPr>
          <p:nvPr/>
        </p:nvCxnSpPr>
        <p:spPr>
          <a:xfrm>
            <a:off x="6657034" y="4169102"/>
            <a:ext cx="0" cy="5261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3A12402-D8BA-E242-A455-3AB56C65D789}"/>
              </a:ext>
            </a:extLst>
          </p:cNvPr>
          <p:cNvCxnSpPr>
            <a:cxnSpLocks/>
          </p:cNvCxnSpPr>
          <p:nvPr/>
        </p:nvCxnSpPr>
        <p:spPr>
          <a:xfrm>
            <a:off x="7313540" y="3744748"/>
            <a:ext cx="503871" cy="27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3B5CE0-6572-5346-B0B6-673B5C24199F}"/>
              </a:ext>
            </a:extLst>
          </p:cNvPr>
          <p:cNvCxnSpPr>
            <a:cxnSpLocks/>
          </p:cNvCxnSpPr>
          <p:nvPr/>
        </p:nvCxnSpPr>
        <p:spPr>
          <a:xfrm flipH="1">
            <a:off x="3297316" y="1491365"/>
            <a:ext cx="4910430" cy="28661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EE16B40-450C-8744-83B6-A0913A7948A3}"/>
              </a:ext>
            </a:extLst>
          </p:cNvPr>
          <p:cNvGrpSpPr/>
          <p:nvPr/>
        </p:nvGrpSpPr>
        <p:grpSpPr>
          <a:xfrm>
            <a:off x="3645290" y="4246206"/>
            <a:ext cx="368653" cy="479237"/>
            <a:chOff x="3645290" y="4246206"/>
            <a:chExt cx="368653" cy="47923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404776-2E03-7943-BB2D-B5BDD4044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EC3AD70-3BDD-8A41-8D2A-ABA104EE59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7A3EFE7-1D6D-C641-8BC7-67BAEC1C6C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3E0A707-8175-6E46-B37F-B34B8888D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730AC1E-18F9-F642-8BF2-838127ED0144}"/>
              </a:ext>
            </a:extLst>
          </p:cNvPr>
          <p:cNvGrpSpPr/>
          <p:nvPr/>
        </p:nvGrpSpPr>
        <p:grpSpPr>
          <a:xfrm>
            <a:off x="3654098" y="4948556"/>
            <a:ext cx="368653" cy="479237"/>
            <a:chOff x="3645290" y="4246206"/>
            <a:chExt cx="368653" cy="479237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0FD5623-8C2D-7A43-BC8E-92B1CE3CB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AC7F624-815E-DE4D-8368-6F8E07C092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B1F357D-8297-7843-B332-4C0B00D451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705B52A-66F2-AB40-99CF-669D239B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4BB91CC-4167-4343-855E-5E1235425404}"/>
              </a:ext>
            </a:extLst>
          </p:cNvPr>
          <p:cNvGrpSpPr/>
          <p:nvPr/>
        </p:nvGrpSpPr>
        <p:grpSpPr>
          <a:xfrm>
            <a:off x="4606162" y="3671366"/>
            <a:ext cx="368653" cy="479237"/>
            <a:chOff x="3645290" y="4246206"/>
            <a:chExt cx="368653" cy="479237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55360AC-78B0-0E4F-AA44-ED8899C4D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B4D3699-D59D-A744-BDF7-5B1165F4E7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930C27-A91B-284D-90F5-9D7D71DFC3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EE1A95B-8367-0541-8E4E-EAE86A4CE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5917F3D-9D4C-B241-8D1B-0D684DA79456}"/>
              </a:ext>
            </a:extLst>
          </p:cNvPr>
          <p:cNvGrpSpPr/>
          <p:nvPr/>
        </p:nvGrpSpPr>
        <p:grpSpPr>
          <a:xfrm>
            <a:off x="4614970" y="4373716"/>
            <a:ext cx="368653" cy="479237"/>
            <a:chOff x="3645290" y="4246206"/>
            <a:chExt cx="368653" cy="479237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C0A4072-9CF8-A348-8A39-DD84C2364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79A2AD6-BDC9-8D42-AF29-CCFF8F8E71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330C40A-7BAD-F94F-B3D2-E55DBBD23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86752DD-FD66-4F4C-BF0C-907CF2C0A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96E475D-05C2-0F43-8188-C12AAFF9EC2D}"/>
              </a:ext>
            </a:extLst>
          </p:cNvPr>
          <p:cNvGrpSpPr/>
          <p:nvPr/>
        </p:nvGrpSpPr>
        <p:grpSpPr>
          <a:xfrm>
            <a:off x="5707173" y="3032424"/>
            <a:ext cx="368653" cy="479237"/>
            <a:chOff x="3645290" y="4246206"/>
            <a:chExt cx="368653" cy="479237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D7A8243-8DC5-514F-9DE5-DAEF899F5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145BC3E-422F-D64F-9B46-119B41C3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2E0C8F0-C275-EF46-A46A-DC943EC85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4296E16-62E8-9B47-94F6-6A5B6B4FD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338491F-A194-9D4B-9929-9212B1087AB9}"/>
              </a:ext>
            </a:extLst>
          </p:cNvPr>
          <p:cNvGrpSpPr/>
          <p:nvPr/>
        </p:nvGrpSpPr>
        <p:grpSpPr>
          <a:xfrm>
            <a:off x="5715981" y="3734774"/>
            <a:ext cx="368653" cy="479237"/>
            <a:chOff x="3645290" y="4246206"/>
            <a:chExt cx="368653" cy="479237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EF02908-C4E4-D24B-9713-77E6A4DA5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9A3FFC0-5E2D-5649-9F3B-88534CAD2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F4F71A-DD02-984D-BED6-CB5C35C15D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DABE65C-3986-1944-A75B-89070159C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67B8A0-65B9-8B4B-B03C-25E0C29A1433}"/>
              </a:ext>
            </a:extLst>
          </p:cNvPr>
          <p:cNvGrpSpPr/>
          <p:nvPr/>
        </p:nvGrpSpPr>
        <p:grpSpPr>
          <a:xfrm>
            <a:off x="6781050" y="2401472"/>
            <a:ext cx="368653" cy="479237"/>
            <a:chOff x="3645290" y="4246206"/>
            <a:chExt cx="368653" cy="47923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4CA7C4C-1585-9B4C-92B3-C91F4B7E5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7FDCBBC-7C06-F749-9BB1-C81726D407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66AA4A6-1DF8-4647-9E73-C7F93E358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3A5AC0D-4DF1-8149-8399-187F19C6E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2DF4A81-DAB7-EB47-8572-19736752606B}"/>
              </a:ext>
            </a:extLst>
          </p:cNvPr>
          <p:cNvGrpSpPr/>
          <p:nvPr/>
        </p:nvGrpSpPr>
        <p:grpSpPr>
          <a:xfrm>
            <a:off x="6789858" y="3103822"/>
            <a:ext cx="368653" cy="479237"/>
            <a:chOff x="3645290" y="4246206"/>
            <a:chExt cx="368653" cy="47923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000D70E-372E-1F44-8ABD-D326B436C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290" y="4246206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13BB929-22DE-1C40-9830-EA7AEF4A4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098" y="4441996"/>
              <a:ext cx="3576" cy="283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0275239-C04F-2B43-BDB0-823B38DFC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0461" y="4246206"/>
              <a:ext cx="13482" cy="276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44E3FE4-6196-2C45-B9A2-EAF6D3354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74" y="4522328"/>
              <a:ext cx="356269" cy="203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3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Chaofeng Wang</dc:creator>
  <cp:lastModifiedBy>Chaofeng Wang</cp:lastModifiedBy>
  <cp:revision>25</cp:revision>
  <dcterms:created xsi:type="dcterms:W3CDTF">2019-12-02T22:05:36Z</dcterms:created>
  <dcterms:modified xsi:type="dcterms:W3CDTF">2019-12-02T23:45:26Z</dcterms:modified>
</cp:coreProperties>
</file>