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1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4350-F86A-9A4A-A33E-F7AD72951F9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FC5F-E140-6B49-8B05-46232B45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5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4350-F86A-9A4A-A33E-F7AD72951F9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FC5F-E140-6B49-8B05-46232B45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9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4350-F86A-9A4A-A33E-F7AD72951F9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FC5F-E140-6B49-8B05-46232B45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3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4350-F86A-9A4A-A33E-F7AD72951F9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FC5F-E140-6B49-8B05-46232B45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2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4350-F86A-9A4A-A33E-F7AD72951F9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FC5F-E140-6B49-8B05-46232B45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5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4350-F86A-9A4A-A33E-F7AD72951F9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FC5F-E140-6B49-8B05-46232B45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3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4350-F86A-9A4A-A33E-F7AD72951F9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FC5F-E140-6B49-8B05-46232B45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5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4350-F86A-9A4A-A33E-F7AD72951F9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FC5F-E140-6B49-8B05-46232B45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1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4350-F86A-9A4A-A33E-F7AD72951F9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FC5F-E140-6B49-8B05-46232B45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1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4350-F86A-9A4A-A33E-F7AD72951F9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FC5F-E140-6B49-8B05-46232B45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4350-F86A-9A4A-A33E-F7AD72951F9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FC5F-E140-6B49-8B05-46232B45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4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F4350-F86A-9A4A-A33E-F7AD72951F9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5FC5F-E140-6B49-8B05-46232B45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46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675410E-D4A7-6044-8B06-5993EF03FED5}"/>
              </a:ext>
            </a:extLst>
          </p:cNvPr>
          <p:cNvGrpSpPr/>
          <p:nvPr/>
        </p:nvGrpSpPr>
        <p:grpSpPr>
          <a:xfrm>
            <a:off x="165420" y="435051"/>
            <a:ext cx="8926523" cy="6218668"/>
            <a:chOff x="775021" y="778762"/>
            <a:chExt cx="7630311" cy="5315661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F4F2C73-BBB9-CB4B-8957-34FB6415E3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5021" y="2175075"/>
              <a:ext cx="3312471" cy="72499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9ADCC179-357F-614C-A001-DFD0C55469A2}"/>
                </a:ext>
              </a:extLst>
            </p:cNvPr>
            <p:cNvCxnSpPr>
              <a:cxnSpLocks/>
            </p:cNvCxnSpPr>
            <p:nvPr/>
          </p:nvCxnSpPr>
          <p:spPr>
            <a:xfrm>
              <a:off x="795051" y="2158599"/>
              <a:ext cx="0" cy="321782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418E1D64-F7D6-8640-B036-512D83883556}"/>
                </a:ext>
              </a:extLst>
            </p:cNvPr>
            <p:cNvCxnSpPr>
              <a:cxnSpLocks/>
            </p:cNvCxnSpPr>
            <p:nvPr/>
          </p:nvCxnSpPr>
          <p:spPr>
            <a:xfrm>
              <a:off x="4087492" y="2876595"/>
              <a:ext cx="0" cy="321782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4E9E4DA4-AFE2-0D48-8FDE-5F694435E3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5021" y="5334565"/>
              <a:ext cx="3312471" cy="72499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38ACD4DF-C371-5A41-988F-F5F29896E9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2816" y="795238"/>
              <a:ext cx="3312471" cy="72499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4200694D-B7FF-1041-A0FD-AE9D2788DD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5021" y="778762"/>
              <a:ext cx="4307825" cy="137983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8C611C4A-89C8-D84D-933E-8AE7B7223FBF}"/>
                </a:ext>
              </a:extLst>
            </p:cNvPr>
            <p:cNvCxnSpPr>
              <a:cxnSpLocks/>
            </p:cNvCxnSpPr>
            <p:nvPr/>
          </p:nvCxnSpPr>
          <p:spPr>
            <a:xfrm>
              <a:off x="8375287" y="1496758"/>
              <a:ext cx="0" cy="321782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B2964488-E6AE-1446-AA67-46C9B00D94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7477" y="1548305"/>
              <a:ext cx="4307825" cy="137983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400B1989-A31A-9D47-A5F7-BE54533722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87492" y="4679718"/>
              <a:ext cx="4307825" cy="137983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91792DE8-D15C-2E41-AC9F-A6BD2E21AA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5082" y="3307377"/>
              <a:ext cx="3312471" cy="7249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3779D5F6-D7ED-7849-8EA0-276A314583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0029" y="4403602"/>
              <a:ext cx="3312471" cy="7249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BD5C66BA-9EB7-2D4F-9728-10F7F598D3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7507" y="2647789"/>
              <a:ext cx="4307825" cy="13798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010889E0-0BCC-EE49-9D5D-CACDF68C63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0692" y="3754831"/>
              <a:ext cx="4307825" cy="13798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96FA32D7-8502-F344-A622-B68F604CFDD5}"/>
                </a:ext>
              </a:extLst>
            </p:cNvPr>
            <p:cNvGrpSpPr/>
            <p:nvPr/>
          </p:nvGrpSpPr>
          <p:grpSpPr>
            <a:xfrm>
              <a:off x="1046585" y="2491362"/>
              <a:ext cx="448322" cy="692407"/>
              <a:chOff x="959228" y="2479537"/>
              <a:chExt cx="448322" cy="692407"/>
            </a:xfrm>
          </p:grpSpPr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588C9845-0DE5-3C4E-A187-DA5F0BA87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456" y="248387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E50D3EF0-5EE6-7D4A-BF32-CF0B9F9576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010" y="2479537"/>
                <a:ext cx="0" cy="5879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800BA23E-CCFD-BF43-8828-659F44A09B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0433" y="2590052"/>
                <a:ext cx="0" cy="5776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30C23BAF-81B7-1049-B296-5F144F9524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9228" y="307400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35489CF5-0005-8645-A0CB-82CA4A5D1535}"/>
                </a:ext>
              </a:extLst>
            </p:cNvPr>
            <p:cNvGrpSpPr/>
            <p:nvPr/>
          </p:nvGrpSpPr>
          <p:grpSpPr>
            <a:xfrm>
              <a:off x="1797447" y="2658913"/>
              <a:ext cx="448322" cy="692407"/>
              <a:chOff x="959228" y="2479537"/>
              <a:chExt cx="448322" cy="692407"/>
            </a:xfrm>
          </p:grpSpPr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6566C444-E55A-E24A-BD5E-8655EA2D47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456" y="248387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1F338FB0-D15F-314D-BC69-67B531B726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010" y="2479537"/>
                <a:ext cx="0" cy="5879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A847781E-E591-E342-AD5D-67AB11A10E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0433" y="2590052"/>
                <a:ext cx="0" cy="5776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FD46D837-272A-E34C-AE9C-E5606E6E61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9228" y="307400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9" name="Group 418">
              <a:extLst>
                <a:ext uri="{FF2B5EF4-FFF2-40B4-BE49-F238E27FC236}">
                  <a16:creationId xmlns:a16="http://schemas.microsoft.com/office/drawing/2014/main" id="{58ADBB94-2300-E04F-9C71-5DC6167EBDB5}"/>
                </a:ext>
              </a:extLst>
            </p:cNvPr>
            <p:cNvGrpSpPr/>
            <p:nvPr/>
          </p:nvGrpSpPr>
          <p:grpSpPr>
            <a:xfrm>
              <a:off x="2557911" y="2825060"/>
              <a:ext cx="448322" cy="692407"/>
              <a:chOff x="959228" y="2479537"/>
              <a:chExt cx="448322" cy="692407"/>
            </a:xfrm>
          </p:grpSpPr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F93DD032-C2E3-3647-864A-C3044BC720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456" y="248387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00EF2911-3B8D-B243-B376-9068A455EF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010" y="2479537"/>
                <a:ext cx="0" cy="5879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A4547D10-1ED8-174F-A635-8D368A3BDB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0433" y="2590052"/>
                <a:ext cx="0" cy="5776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8A65C52B-DB3F-1940-8ACC-B4F7DDEDD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9228" y="307400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4" name="Group 423">
              <a:extLst>
                <a:ext uri="{FF2B5EF4-FFF2-40B4-BE49-F238E27FC236}">
                  <a16:creationId xmlns:a16="http://schemas.microsoft.com/office/drawing/2014/main" id="{84E4AE6D-46C5-BB41-870D-1ECAE38F9E57}"/>
                </a:ext>
              </a:extLst>
            </p:cNvPr>
            <p:cNvGrpSpPr/>
            <p:nvPr/>
          </p:nvGrpSpPr>
          <p:grpSpPr>
            <a:xfrm>
              <a:off x="3335353" y="2993808"/>
              <a:ext cx="448322" cy="692407"/>
              <a:chOff x="959228" y="2479537"/>
              <a:chExt cx="448322" cy="692407"/>
            </a:xfrm>
          </p:grpSpPr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7843CD95-9530-7245-B82E-64AC4648DB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456" y="248387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E49A4550-65FE-9E4D-A87E-BDDAA722AA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010" y="2479537"/>
                <a:ext cx="0" cy="5879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DC9CF52D-B742-3A4F-BB02-089E15D382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0433" y="2590052"/>
                <a:ext cx="0" cy="5776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2CC9ED34-0F03-964A-B09E-63C1398D67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9228" y="307400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1" name="Group 430">
              <a:extLst>
                <a:ext uri="{FF2B5EF4-FFF2-40B4-BE49-F238E27FC236}">
                  <a16:creationId xmlns:a16="http://schemas.microsoft.com/office/drawing/2014/main" id="{C9C80EF8-6FD1-8D42-9947-9B47BE72EF8C}"/>
                </a:ext>
              </a:extLst>
            </p:cNvPr>
            <p:cNvGrpSpPr/>
            <p:nvPr/>
          </p:nvGrpSpPr>
          <p:grpSpPr>
            <a:xfrm>
              <a:off x="1072727" y="3585637"/>
              <a:ext cx="448322" cy="692407"/>
              <a:chOff x="959228" y="2479537"/>
              <a:chExt cx="448322" cy="692407"/>
            </a:xfrm>
          </p:grpSpPr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14E04B30-309B-CB40-A4CD-F2DB35E2BA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456" y="248387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4A4CA88D-FB22-8845-9E6A-46DD9C32F7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010" y="2479537"/>
                <a:ext cx="0" cy="5879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>
                <a:extLst>
                  <a:ext uri="{FF2B5EF4-FFF2-40B4-BE49-F238E27FC236}">
                    <a16:creationId xmlns:a16="http://schemas.microsoft.com/office/drawing/2014/main" id="{07E5CDA6-E08D-5B4E-867C-C948E93EA1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0433" y="2590052"/>
                <a:ext cx="0" cy="5776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>
                <a:extLst>
                  <a:ext uri="{FF2B5EF4-FFF2-40B4-BE49-F238E27FC236}">
                    <a16:creationId xmlns:a16="http://schemas.microsoft.com/office/drawing/2014/main" id="{351C98F4-18D3-ED4F-B4DE-277221F28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9228" y="307400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6" name="Group 435">
              <a:extLst>
                <a:ext uri="{FF2B5EF4-FFF2-40B4-BE49-F238E27FC236}">
                  <a16:creationId xmlns:a16="http://schemas.microsoft.com/office/drawing/2014/main" id="{6E5C1272-7BD8-8840-8423-7944C18257D1}"/>
                </a:ext>
              </a:extLst>
            </p:cNvPr>
            <p:cNvGrpSpPr/>
            <p:nvPr/>
          </p:nvGrpSpPr>
          <p:grpSpPr>
            <a:xfrm>
              <a:off x="1823589" y="3753188"/>
              <a:ext cx="448322" cy="692407"/>
              <a:chOff x="959228" y="2479537"/>
              <a:chExt cx="448322" cy="692407"/>
            </a:xfrm>
          </p:grpSpPr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6AAAF8CE-8B3C-334C-B4EF-7E71548360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456" y="248387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E818224F-0724-0245-8FA1-ED630D5AE8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010" y="2479537"/>
                <a:ext cx="0" cy="5879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B52DCD2E-6CA3-844C-ACBC-A9526A4ECC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0433" y="2590052"/>
                <a:ext cx="0" cy="5776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D5E8983F-E9FE-3240-8B40-9728CC4D75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9228" y="307400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1" name="Group 440">
              <a:extLst>
                <a:ext uri="{FF2B5EF4-FFF2-40B4-BE49-F238E27FC236}">
                  <a16:creationId xmlns:a16="http://schemas.microsoft.com/office/drawing/2014/main" id="{6F306554-AA2C-434D-AFB9-E1383DAE06E3}"/>
                </a:ext>
              </a:extLst>
            </p:cNvPr>
            <p:cNvGrpSpPr/>
            <p:nvPr/>
          </p:nvGrpSpPr>
          <p:grpSpPr>
            <a:xfrm>
              <a:off x="2584053" y="3919335"/>
              <a:ext cx="448322" cy="692407"/>
              <a:chOff x="959228" y="2479537"/>
              <a:chExt cx="448322" cy="692407"/>
            </a:xfrm>
          </p:grpSpPr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2B028069-718E-424C-9539-6D5A03BCD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456" y="248387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97DCDC28-13CB-B144-BB5B-ECAD0A27E7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010" y="2479537"/>
                <a:ext cx="0" cy="5879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302EA3BF-159B-A444-BDCE-1FD04284B7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0433" y="2590052"/>
                <a:ext cx="0" cy="5776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8327DA60-E220-E34C-85BD-CCEEDF8C7A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9228" y="307400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6" name="Group 445">
              <a:extLst>
                <a:ext uri="{FF2B5EF4-FFF2-40B4-BE49-F238E27FC236}">
                  <a16:creationId xmlns:a16="http://schemas.microsoft.com/office/drawing/2014/main" id="{9C498529-EF1C-FA4F-A4C1-3A08E37776FE}"/>
                </a:ext>
              </a:extLst>
            </p:cNvPr>
            <p:cNvGrpSpPr/>
            <p:nvPr/>
          </p:nvGrpSpPr>
          <p:grpSpPr>
            <a:xfrm>
              <a:off x="3361495" y="4088083"/>
              <a:ext cx="448322" cy="692407"/>
              <a:chOff x="959228" y="2479537"/>
              <a:chExt cx="448322" cy="692407"/>
            </a:xfrm>
          </p:grpSpPr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51B6BB6E-22A2-0D40-B514-BB93DB754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456" y="248387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7A160753-0054-DA45-BC1D-D1FFFDFCDD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010" y="2479537"/>
                <a:ext cx="0" cy="5879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6AEEB8E9-DF00-D746-A60B-D7430629BF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0433" y="2590052"/>
                <a:ext cx="0" cy="5776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0988A8C3-5EA3-EF4D-A8B3-DB401ABD27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9228" y="307400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2" name="Group 451">
              <a:extLst>
                <a:ext uri="{FF2B5EF4-FFF2-40B4-BE49-F238E27FC236}">
                  <a16:creationId xmlns:a16="http://schemas.microsoft.com/office/drawing/2014/main" id="{1218682C-AF5D-C347-91CB-DC2E48DCAA8D}"/>
                </a:ext>
              </a:extLst>
            </p:cNvPr>
            <p:cNvGrpSpPr/>
            <p:nvPr/>
          </p:nvGrpSpPr>
          <p:grpSpPr>
            <a:xfrm>
              <a:off x="1080724" y="4794119"/>
              <a:ext cx="448322" cy="692407"/>
              <a:chOff x="959228" y="2479537"/>
              <a:chExt cx="448322" cy="692407"/>
            </a:xfrm>
          </p:grpSpPr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4AEC01E4-D43C-1543-BAC8-5AE3656874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456" y="248387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C6DC2D90-3F36-FB46-909C-FD9F14BFC1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010" y="2479537"/>
                <a:ext cx="0" cy="5879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D987F43D-BA38-D646-AD4B-082EA91444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0433" y="2590052"/>
                <a:ext cx="0" cy="5776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5B649140-FF66-104F-BC76-7A61E2DF4E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9228" y="307400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83E16DF1-35E3-AF46-BDFB-403272F677A8}"/>
                </a:ext>
              </a:extLst>
            </p:cNvPr>
            <p:cNvCxnSpPr>
              <a:cxnSpLocks/>
            </p:cNvCxnSpPr>
            <p:nvPr/>
          </p:nvCxnSpPr>
          <p:spPr>
            <a:xfrm>
              <a:off x="1833368" y="4961670"/>
              <a:ext cx="0" cy="5879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FABF3546-C025-D74E-B87E-60F109C141E2}"/>
                </a:ext>
              </a:extLst>
            </p:cNvPr>
            <p:cNvCxnSpPr>
              <a:cxnSpLocks/>
            </p:cNvCxnSpPr>
            <p:nvPr/>
          </p:nvCxnSpPr>
          <p:spPr>
            <a:xfrm>
              <a:off x="1831586" y="5556140"/>
              <a:ext cx="445094" cy="979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373AFD8D-593F-2849-BA58-C305B49B5D3E}"/>
                </a:ext>
              </a:extLst>
            </p:cNvPr>
            <p:cNvCxnSpPr>
              <a:cxnSpLocks/>
            </p:cNvCxnSpPr>
            <p:nvPr/>
          </p:nvCxnSpPr>
          <p:spPr>
            <a:xfrm>
              <a:off x="1831586" y="4967216"/>
              <a:ext cx="1208786" cy="2560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6685BC0E-325F-2B4A-86D9-7F6FF2E25328}"/>
                </a:ext>
              </a:extLst>
            </p:cNvPr>
            <p:cNvCxnSpPr>
              <a:cxnSpLocks/>
            </p:cNvCxnSpPr>
            <p:nvPr/>
          </p:nvCxnSpPr>
          <p:spPr>
            <a:xfrm>
              <a:off x="3033255" y="5238332"/>
              <a:ext cx="0" cy="5776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ADE91E6A-1C6A-E94B-97BE-49DC583A78A7}"/>
                </a:ext>
              </a:extLst>
            </p:cNvPr>
            <p:cNvCxnSpPr>
              <a:cxnSpLocks/>
            </p:cNvCxnSpPr>
            <p:nvPr/>
          </p:nvCxnSpPr>
          <p:spPr>
            <a:xfrm>
              <a:off x="2592050" y="5722287"/>
              <a:ext cx="445094" cy="979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7" name="Group 466">
              <a:extLst>
                <a:ext uri="{FF2B5EF4-FFF2-40B4-BE49-F238E27FC236}">
                  <a16:creationId xmlns:a16="http://schemas.microsoft.com/office/drawing/2014/main" id="{21AB1B03-969F-E643-BE74-FE2A2D07FAB9}"/>
                </a:ext>
              </a:extLst>
            </p:cNvPr>
            <p:cNvGrpSpPr/>
            <p:nvPr/>
          </p:nvGrpSpPr>
          <p:grpSpPr>
            <a:xfrm>
              <a:off x="3369492" y="5296565"/>
              <a:ext cx="448322" cy="692407"/>
              <a:chOff x="959228" y="2479537"/>
              <a:chExt cx="448322" cy="692407"/>
            </a:xfrm>
          </p:grpSpPr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B35A7AA7-B16B-5449-BB3C-8CC873F8B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456" y="248387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F92D7D6D-1F12-1E47-8590-DCBA1D806A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010" y="2479537"/>
                <a:ext cx="0" cy="5879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4415714A-6B8F-434E-8E0B-47904D31F2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0433" y="2590052"/>
                <a:ext cx="0" cy="5776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EEC024D6-84A9-D644-A877-64FC3F3704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9228" y="307400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9538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Chaofeng Wang</dc:creator>
  <cp:lastModifiedBy>Chaofeng Wang</cp:lastModifiedBy>
  <cp:revision>25</cp:revision>
  <dcterms:created xsi:type="dcterms:W3CDTF">2019-12-02T22:05:36Z</dcterms:created>
  <dcterms:modified xsi:type="dcterms:W3CDTF">2019-12-02T23:45:44Z</dcterms:modified>
</cp:coreProperties>
</file>