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613" r:id="rId6"/>
    <p:sldId id="373" r:id="rId7"/>
    <p:sldId id="61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E4E9"/>
    <a:srgbClr val="00B0F0"/>
    <a:srgbClr val="96F9F0"/>
    <a:srgbClr val="55D6F9"/>
    <a:srgbClr val="42EEDE"/>
    <a:srgbClr val="54C7E5"/>
    <a:srgbClr val="C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3591"/>
  </p:normalViewPr>
  <p:slideViewPr>
    <p:cSldViewPr snapToGrid="0">
      <p:cViewPr varScale="1">
        <p:scale>
          <a:sx n="117" d="100"/>
          <a:sy n="117" d="100"/>
        </p:scale>
        <p:origin x="944" y="184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9D1-9BF0-4590-93E9-CEBE68D7E94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01D88-D640-45B3-A274-37CE828BF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8F16-BF7A-4F46-8638-D8BDBA5C460F}" type="datetimeFigureOut">
              <a:rPr lang="en-FI" smtClean="0"/>
              <a:t>11.10.2024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9347-A9CA-0B41-9C3C-7ADBB4FD3F7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19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D55FA-3ED3-F072-E6EC-B99EE538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C0654-4921-1F2A-38B5-171486AEE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576E5-471E-6E3F-74BF-D6B7CC77D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D35BC-68D8-DA15-CFE8-112566AEC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646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26A46-4328-932D-2351-099131EE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66256-A851-3835-6EBD-137672D60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D9E33-4702-EEF1-7B40-A38948C4A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EB42-1113-5402-57F5-2D16F019F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110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27B61-4E20-2B98-8B3A-A922323B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6D6C8-E165-9CF8-8D63-20D996AAC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D4AC4-5885-1144-AAC8-43BA727CF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26C5C-669C-EA64-B73A-2896EC927A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7455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2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8492" y="4376057"/>
            <a:ext cx="7733212" cy="897385"/>
          </a:xfrm>
        </p:spPr>
        <p:txBody>
          <a:bodyPr anchor="b">
            <a:normAutofit/>
          </a:bodyPr>
          <a:lstStyle>
            <a:lvl1pPr algn="ctr">
              <a:defRPr sz="45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492" y="5372049"/>
            <a:ext cx="7733212" cy="7936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" y="3051005"/>
            <a:ext cx="2723605" cy="7277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33" y="3910598"/>
            <a:ext cx="3614400" cy="9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Calibri" panose="020F0502020204030204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0" y="6374674"/>
            <a:ext cx="12187646" cy="48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6403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36601" y="2148840"/>
            <a:ext cx="3276600" cy="284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4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1"/>
          <a:stretch/>
        </p:blipFill>
        <p:spPr>
          <a:xfrm>
            <a:off x="0" y="0"/>
            <a:ext cx="122594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657E-F44B-44F8-A6B2-6B7032FF1FB0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Course in Software Engineering ‘24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b="1" spc="300" dirty="0"/>
              <a:t>MINI-PROJECT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6158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BDF6B-D296-7F1F-77E5-DEDAA5DB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49A198-4B50-E2A1-636C-38389840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From your exercise to Mini-project program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48EC10-AFE5-7987-C044-F110BE7BFC0C}"/>
              </a:ext>
            </a:extLst>
          </p:cNvPr>
          <p:cNvSpPr/>
          <p:nvPr/>
        </p:nvSpPr>
        <p:spPr>
          <a:xfrm>
            <a:off x="1442613" y="1494740"/>
            <a:ext cx="3069771" cy="8565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Graded exercise 2</a:t>
            </a:r>
          </a:p>
          <a:p>
            <a:pPr algn="ctr"/>
            <a:r>
              <a:rPr lang="en-US" dirty="0"/>
              <a:t>Data inspection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7E1968-D704-FFAB-75D8-24A80EF53609}"/>
              </a:ext>
            </a:extLst>
          </p:cNvPr>
          <p:cNvSpPr/>
          <p:nvPr/>
        </p:nvSpPr>
        <p:spPr>
          <a:xfrm>
            <a:off x="1442613" y="2687484"/>
            <a:ext cx="3069771" cy="8565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Graded exercise 3</a:t>
            </a:r>
          </a:p>
          <a:p>
            <a:pPr algn="ctr"/>
            <a:r>
              <a:rPr lang="en-US" dirty="0"/>
              <a:t>Data Analysis - ANOVA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3B6997-3EAC-F097-A3FF-24FB4E71AC85}"/>
              </a:ext>
            </a:extLst>
          </p:cNvPr>
          <p:cNvSpPr/>
          <p:nvPr/>
        </p:nvSpPr>
        <p:spPr>
          <a:xfrm>
            <a:off x="1442613" y="3880228"/>
            <a:ext cx="3069771" cy="8565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Graded exercise 4</a:t>
            </a:r>
          </a:p>
          <a:p>
            <a:pPr algn="ctr"/>
            <a:r>
              <a:rPr lang="en-US" dirty="0"/>
              <a:t>Data Analysis – Regression, chi-square, t-test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152405-CAE0-F0C3-7D3A-055EDB4D9F94}"/>
              </a:ext>
            </a:extLst>
          </p:cNvPr>
          <p:cNvSpPr/>
          <p:nvPr/>
        </p:nvSpPr>
        <p:spPr>
          <a:xfrm>
            <a:off x="1442613" y="5072971"/>
            <a:ext cx="3069771" cy="8565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Graded exercise 5</a:t>
            </a:r>
          </a:p>
          <a:p>
            <a:pPr algn="ctr"/>
            <a:r>
              <a:rPr lang="en-US" dirty="0"/>
              <a:t>Data Analysis – Sentiment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FA979C-A1B3-76E8-7071-B516CD9CF5CD}"/>
              </a:ext>
            </a:extLst>
          </p:cNvPr>
          <p:cNvSpPr/>
          <p:nvPr/>
        </p:nvSpPr>
        <p:spPr>
          <a:xfrm>
            <a:off x="7006840" y="3309247"/>
            <a:ext cx="2385498" cy="856569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MINI-PROJECT DATA ANALYSIS PROGRAM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55FCA7A-2AEF-516C-8D36-7813DCFF2F9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12384" y="1923025"/>
            <a:ext cx="2494456" cy="18145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403AB7C-477B-0956-B518-65680BDFAB4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512384" y="3115769"/>
            <a:ext cx="2494456" cy="62176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03593C2-1C6D-A275-71FE-3A1FB8FFF01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12384" y="3737532"/>
            <a:ext cx="2494456" cy="17637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2663F7-559B-FB67-F155-D3F04BF58C93}"/>
              </a:ext>
            </a:extLst>
          </p:cNvPr>
          <p:cNvSpPr txBox="1"/>
          <p:nvPr/>
        </p:nvSpPr>
        <p:spPr>
          <a:xfrm>
            <a:off x="7112175" y="2676379"/>
            <a:ext cx="217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EVERY GROUP MUST</a:t>
            </a:r>
          </a:p>
          <a:p>
            <a:pPr algn="ctr"/>
            <a:r>
              <a:rPr lang="en-US" b="1" dirty="0"/>
              <a:t>SUBMITS THIS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D86734A-5371-4428-5DE1-C36959459FC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512384" y="3737532"/>
            <a:ext cx="2494456" cy="57098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45A0-8C94-1C00-75F4-7CFCA25D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3CB30D-7C65-5B4B-0FA1-8A4C3CAA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Project Outline (1/3) 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A19ABFAF-7A48-7ACB-8671-4F6E6554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8"/>
            <a:ext cx="10515600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 a simply data-analysis program with following requirements: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Accepts a dataset in CSV format by allowing the user to enter a path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Does everything that your programs in graded Exercise 2 – Exercise 5 do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Data exploration and inspection (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Graded exercise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Data Analysis (and visualization) – ANOVA (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Graded exercise 3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Data Analysis (and visualization) – Regression, t-Test, Chi-square test (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Graded exercise 4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Data Analysis (and visualization) – Sentiment Analysis (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Graded exercise 5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Integrate all of the above into one program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Write another Main program that will control the flow of all the above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This means that all the above exercise programs should be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imported as modules in the Main program</a:t>
            </a:r>
          </a:p>
        </p:txBody>
      </p:sp>
    </p:spTree>
    <p:extLst>
      <p:ext uri="{BB962C8B-B14F-4D97-AF65-F5344CB8AC3E}">
        <p14:creationId xmlns:p14="http://schemas.microsoft.com/office/powerpoint/2010/main" val="2402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99BCD-8F66-751E-D691-B12185543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8C3C121-74C6-13EF-5A62-052C59C3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Project Submission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21B6AC77-13BF-8A34-EE97-764FAC674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a group, work together to combine all the different exercises into a single application. For example…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person can take care of the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Inspection”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module.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Second person takes care of couple of the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modules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Third person takes care of the remaining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modules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fourth person makes sure the integration works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Group submits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ONLY ONE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group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submit the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Presentation” 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submitting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mini-project program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presentation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OCTOBER 20, 2024, MIDNIGHT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9379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7FF688B3C1943B4ECEC99E3BB43CC" ma:contentTypeVersion="6" ma:contentTypeDescription="Create a new document." ma:contentTypeScope="" ma:versionID="8f35fd4295288fc87acb777e64988d17">
  <xsd:schema xmlns:xsd="http://www.w3.org/2001/XMLSchema" xmlns:xs="http://www.w3.org/2001/XMLSchema" xmlns:p="http://schemas.microsoft.com/office/2006/metadata/properties" xmlns:ns2="a0e3e070-c456-4c4d-9806-ba71933c9b94" targetNamespace="http://schemas.microsoft.com/office/2006/metadata/properties" ma:root="true" ma:fieldsID="009c998687d10f23a23420e8a72ccd30" ns2:_="">
    <xsd:import namespace="a0e3e070-c456-4c4d-9806-ba71933c9b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e070-c456-4c4d-9806-ba71933c9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55237F-7B08-4322-82A5-9544F45BA73F}">
  <ds:schemaRefs>
    <ds:schemaRef ds:uri="a0e3e070-c456-4c4d-9806-ba71933c9b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41F331-CFBC-4741-A8A8-27A1AC52B870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a0e3e070-c456-4c4d-9806-ba71933c9b9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E236E2-653B-4DD0-93F6-EEFE4C29E1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28613</TotalTime>
  <Words>296</Words>
  <Application>Microsoft Macintosh PowerPoint</Application>
  <PresentationFormat>Widescreen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Special Course in Software Engineering ‘24</vt:lpstr>
      <vt:lpstr>From your exercise to Mini-project program</vt:lpstr>
      <vt:lpstr>Project Outline (1/3) </vt:lpstr>
      <vt:lpstr>Project Submission</vt:lpstr>
      <vt:lpstr>End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Sauvola</dc:creator>
  <cp:lastModifiedBy>Prabhat Ram</cp:lastModifiedBy>
  <cp:revision>1896</cp:revision>
  <cp:lastPrinted>2024-07-13T10:20:04Z</cp:lastPrinted>
  <dcterms:created xsi:type="dcterms:W3CDTF">2018-09-18T06:33:14Z</dcterms:created>
  <dcterms:modified xsi:type="dcterms:W3CDTF">2024-10-12T03:59:18Z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0x010100B027FF688B3C1943B4ECEC99E3BB43CC</vt:lpwstr>
  </property>
</Properties>
</file>