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596" r:id="rId6"/>
    <p:sldId id="373" r:id="rId7"/>
    <p:sldId id="597" r:id="rId8"/>
    <p:sldId id="573" r:id="rId9"/>
    <p:sldId id="598" r:id="rId10"/>
    <p:sldId id="599" r:id="rId11"/>
    <p:sldId id="600" r:id="rId12"/>
    <p:sldId id="601" r:id="rId13"/>
    <p:sldId id="603" r:id="rId14"/>
    <p:sldId id="606" r:id="rId15"/>
    <p:sldId id="604" r:id="rId16"/>
    <p:sldId id="607" r:id="rId17"/>
    <p:sldId id="610" r:id="rId18"/>
    <p:sldId id="611" r:id="rId19"/>
    <p:sldId id="504" r:id="rId20"/>
    <p:sldId id="609" r:id="rId21"/>
    <p:sldId id="61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E4E9"/>
    <a:srgbClr val="00B0F0"/>
    <a:srgbClr val="96F9F0"/>
    <a:srgbClr val="55D6F9"/>
    <a:srgbClr val="42EEDE"/>
    <a:srgbClr val="54C7E5"/>
    <a:srgbClr val="C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3591"/>
  </p:normalViewPr>
  <p:slideViewPr>
    <p:cSldViewPr snapToGrid="0">
      <p:cViewPr varScale="1">
        <p:scale>
          <a:sx n="117" d="100"/>
          <a:sy n="117" d="100"/>
        </p:scale>
        <p:origin x="944" y="184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9D1-9BF0-4590-93E9-CEBE68D7E94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1D88-D640-45B3-A274-37CE828BF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8F16-BF7A-4F46-8638-D8BDBA5C460F}" type="datetimeFigureOut">
              <a:rPr lang="en-FI" smtClean="0"/>
              <a:t>12.10.2024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9347-A9CA-0B41-9C3C-7ADBB4FD3F7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19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26A46-4328-932D-2351-099131EE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66256-A851-3835-6EBD-137672D60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D9E33-4702-EEF1-7B40-A38948C4A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EB42-1113-5402-57F5-2D16F019F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110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C987-D8BB-103F-FB21-1C16E505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A552E-F804-E8B3-9A9B-64B72EB6A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11C75-E121-E507-60F1-0AEBDE400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44AE-901D-B801-9F5D-F300010C5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665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F2D99-5FA1-61D4-2EEE-C1118501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6C252-7C6C-18B6-C4CC-FE297880C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7D1CE-FC00-5EDE-9536-A51A12EA7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895-04EF-637C-BEFC-549F2413B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442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1D5E5-E699-DFBD-FB8E-A556A30F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E81A2-CC96-DD2D-DB37-3F724DFB2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CC8AE-D145-5ED3-D0C8-DF601C173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3B1-DAE0-FE64-720E-7D4CF3DE5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98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FFBE-A21E-3854-3B75-CC715311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17CF1-94B7-9281-ECDA-6D7B78B4E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187EE-873A-8405-590A-04943B11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E38F6-E8BB-38AD-071D-AC14005C0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05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26640-4E9C-59F3-78BD-D4CE05DD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97701-36C4-3AAD-BED2-E6426D477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B4B96-681E-9562-BDCA-00E17A93F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56EFD-6D7D-48B3-42A9-CF1067C78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915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948B-83B5-E454-A8B5-B846D97BE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1F13F-6FEC-F3C5-876F-E3714714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272B5-73DD-F84F-9CF6-665707043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84D58-0126-F491-48C8-86314E8B2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03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DC7E-3253-E07D-2352-6C6F713F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86958-D7A6-794F-FEB3-F881222D7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28613-4D0B-AC1C-FE62-65EF8B9F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8956-8B56-B906-BC37-E3C5DBB46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345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D07C-065F-1441-DE7E-629A9964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43B5B-14D8-9B2D-A62E-1DC0AE0F9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29DAC-66C5-FA61-0599-6CB0E5E7B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83DD-4FE5-499D-AF44-B69CCFBA7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9106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1D57B-962D-53E4-0DC7-D9B3892D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CE94C-E182-45FB-5B02-C79EB05B4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C6EFE-6A7E-BA19-26F3-B1FB11825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FE8E-4AEF-8223-B7B9-79827D2DE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894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E99E8-F5F5-47C1-2421-1435A80B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FD702-4F94-3EE9-3A74-6978EECB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DDC25-11DB-2865-D8C1-5C747A9A5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D8ED-837F-18FB-4DFB-F72E80427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9942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A55F-91E7-52AE-E8F8-7DD8313A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E18892-F752-5268-2A8A-19F6E1025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F4286-3857-D99F-ACDF-F3912AB99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6202-CA15-634A-CD6A-7F1999994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47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3E01-D927-3F87-8482-652AE12A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D82B6-8B57-F20E-B80C-9E1F989AD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4D7BB-8D38-1623-CE04-2F46B94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3BE8-4587-D60D-49ED-9E8B7A96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234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8492" y="4376057"/>
            <a:ext cx="7733212" cy="897385"/>
          </a:xfrm>
        </p:spPr>
        <p:txBody>
          <a:bodyPr anchor="b">
            <a:normAutofit/>
          </a:bodyPr>
          <a:lstStyle>
            <a:lvl1pPr algn="ctr">
              <a:defRPr sz="45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2" y="5372049"/>
            <a:ext cx="7733212" cy="7936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" y="3051005"/>
            <a:ext cx="2723605" cy="727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33" y="3910598"/>
            <a:ext cx="3614400" cy="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Calibri" panose="020F0502020204030204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0" y="6374674"/>
            <a:ext cx="12187646" cy="48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403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6601" y="2148840"/>
            <a:ext cx="3276600" cy="284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4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1"/>
          <a:stretch/>
        </p:blipFill>
        <p:spPr>
          <a:xfrm>
            <a:off x="0" y="0"/>
            <a:ext cx="122594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657E-F44B-44F8-A6B2-6B7032FF1FB0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Course in Software Engineering ‘24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spc="300" dirty="0"/>
              <a:t>MINI-PROJECT PRESENTATION</a:t>
            </a:r>
          </a:p>
          <a:p>
            <a:r>
              <a:rPr lang="fi-FI" dirty="0"/>
              <a:t>GROUP NO. ##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8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F200-E52E-7884-1A92-1CC13CB4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150-6A6D-B500-59B4-2766BAB2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#1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0102030-1FA1-F272-A7DF-B55504AA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gender and the rate of survival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gender and the rate of survival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6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9E9B-EB60-A7A8-0795-F259C498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D834-FE78-5CAF-E6DC-92B6340D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#1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D41369-1420-3DE2-392E-BF974F71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#1.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16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D6201-48E6-0781-C864-2DCAF7BE0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7CF9-5471-3FCD-2034-720CA522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#2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2F54BEE-E6F7-E4A5-2689-E06FE273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6AEE-5185-DAE6-523E-FB3C5BF6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8FC-1758-ADA8-4455-64AD28A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#2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7A3CD6D-1196-CF43-F91A-AAA5B10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094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07116-8D8C-B400-4FF9-126313C7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C507-11FA-6C39-E2BC-C67486B9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74A2FD5-4333-64E3-BB5D-474BB442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56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CE892-6B31-E229-BC27-1B7AE7C3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510-22D8-168D-C467-1FEC57F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08E3A57-8262-3537-49C1-5C7AA226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79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EA2-4F28-7CF7-3F93-820EFE9C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2929-590A-A415-DE8B-9154455E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2D38-85E0-FA13-D1A0-EFCC7C6C9CB0}"/>
              </a:ext>
            </a:extLst>
          </p:cNvPr>
          <p:cNvSpPr txBox="1"/>
          <p:nvPr/>
        </p:nvSpPr>
        <p:spPr>
          <a:xfrm>
            <a:off x="5605946" y="2401725"/>
            <a:ext cx="51491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(NOT MANDATORY)</a:t>
            </a:r>
          </a:p>
          <a:p>
            <a:r>
              <a:rPr lang="en-US" sz="4400" dirty="0"/>
              <a:t>Interesting results</a:t>
            </a:r>
          </a:p>
          <a:p>
            <a:r>
              <a:rPr lang="en-US" sz="4400" dirty="0"/>
              <a:t>BONUS – 5 points</a:t>
            </a:r>
          </a:p>
        </p:txBody>
      </p:sp>
    </p:spTree>
    <p:extLst>
      <p:ext uri="{BB962C8B-B14F-4D97-AF65-F5344CB8AC3E}">
        <p14:creationId xmlns:p14="http://schemas.microsoft.com/office/powerpoint/2010/main" val="201524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8D081-EB46-7CD8-0A8E-BCD4FF99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7EA2-2DC3-0B95-0736-262E2F9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Hypothesis (NOT MANDATORY)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DD95A-657E-9176-2C4C-48022053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any other interesting hypothesis you tested.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Were the results also interesting? Why?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point of embarkation and survival 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point of embarkation and survival rate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16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509FA-83AA-253A-1946-3293F915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675-FFAE-188B-3083-AECFA5EE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Hypothesis (NOT MANDATORY)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309DE5F-56AB-73D6-AE83-F958BC9D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**Please note that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BONUS 5 POINTS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given only if the teachers are convinced that the results are interesting. </a:t>
            </a:r>
          </a:p>
        </p:txBody>
      </p:sp>
    </p:spTree>
    <p:extLst>
      <p:ext uri="{BB962C8B-B14F-4D97-AF65-F5344CB8AC3E}">
        <p14:creationId xmlns:p14="http://schemas.microsoft.com/office/powerpoint/2010/main" val="210904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37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8242-314B-51A1-26CB-2B19F02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E0EEAA-A1F3-0E56-B707-7438329A205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Group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77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45A0-8C94-1C00-75F4-7CFCA25D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3AFE44-9E7A-D260-2B1A-F7B28D09D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03194"/>
              </p:ext>
            </p:extLst>
          </p:nvPr>
        </p:nvGraphicFramePr>
        <p:xfrm>
          <a:off x="847124" y="1856488"/>
          <a:ext cx="104840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95">
                  <a:extLst>
                    <a:ext uri="{9D8B030D-6E8A-4147-A177-3AD203B41FA5}">
                      <a16:colId xmlns:a16="http://schemas.microsoft.com/office/drawing/2014/main" val="2862862783"/>
                    </a:ext>
                  </a:extLst>
                </a:gridCol>
                <a:gridCol w="6907427">
                  <a:extLst>
                    <a:ext uri="{9D8B030D-6E8A-4147-A177-3AD203B41FA5}">
                      <a16:colId xmlns:a16="http://schemas.microsoft.com/office/drawing/2014/main" val="119126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Member Name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Contribution to the  Mini-project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8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0362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13CB30D-7C65-5B4B-0FA1-8A4C3CAA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Group members and their contribution</a:t>
            </a:r>
          </a:p>
        </p:txBody>
      </p:sp>
    </p:spTree>
    <p:extLst>
      <p:ext uri="{BB962C8B-B14F-4D97-AF65-F5344CB8AC3E}">
        <p14:creationId xmlns:p14="http://schemas.microsoft.com/office/powerpoint/2010/main" val="2402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9F9C-A4E5-20A3-01A2-4398E9E9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BDC1E-EEF5-5574-2CA0-149FBDF23E2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34447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E843F-52D8-7482-4357-30D42A90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77B-2CF9-DCE3-A28E-7BD63A2C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introduction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B6DC0-385A-32E7-FEB7-E3198909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53777"/>
              </p:ext>
            </p:extLst>
          </p:nvPr>
        </p:nvGraphicFramePr>
        <p:xfrm>
          <a:off x="308920" y="2819385"/>
          <a:ext cx="1145471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50">
                  <a:extLst>
                    <a:ext uri="{9D8B030D-6E8A-4147-A177-3AD203B41FA5}">
                      <a16:colId xmlns:a16="http://schemas.microsoft.com/office/drawing/2014/main" val="2862862783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1191265369"/>
                    </a:ext>
                  </a:extLst>
                </a:gridCol>
                <a:gridCol w="1940232">
                  <a:extLst>
                    <a:ext uri="{9D8B030D-6E8A-4147-A177-3AD203B41FA5}">
                      <a16:colId xmlns:a16="http://schemas.microsoft.com/office/drawing/2014/main" val="552180547"/>
                    </a:ext>
                  </a:extLst>
                </a:gridCol>
                <a:gridCol w="2150001">
                  <a:extLst>
                    <a:ext uri="{9D8B030D-6E8A-4147-A177-3AD203B41FA5}">
                      <a16:colId xmlns:a16="http://schemas.microsoft.com/office/drawing/2014/main" val="3692831500"/>
                    </a:ext>
                  </a:extLst>
                </a:gridCol>
                <a:gridCol w="2150001">
                  <a:extLst>
                    <a:ext uri="{9D8B030D-6E8A-4147-A177-3AD203B41FA5}">
                      <a16:colId xmlns:a16="http://schemas.microsoft.com/office/drawing/2014/main" val="157107904"/>
                    </a:ext>
                  </a:extLst>
                </a:gridCol>
                <a:gridCol w="2150001">
                  <a:extLst>
                    <a:ext uri="{9D8B030D-6E8A-4147-A177-3AD203B41FA5}">
                      <a16:colId xmlns:a16="http://schemas.microsoft.com/office/drawing/2014/main" val="377992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Type of data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Mean / Median / Mode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Kurtosis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Skewness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Normality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8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03627"/>
                  </a:ext>
                </a:extLst>
              </a:tr>
            </a:tbl>
          </a:graphicData>
        </a:graphic>
      </p:graphicFrame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3FF656-641B-767F-DFE1-D10BF9E6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Dataset 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(Your dataset’s name)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Brief description: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In a couple of sentences, describe your 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56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B34B-2EB0-F9A3-E60B-FE56213C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5D12-91AB-7C95-6D73-CC209FAA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#1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5256AC1-0794-7D56-5970-3B41A577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34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86BF-9280-9456-FC30-82980805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42C-C5CC-F212-D5D4-C15DE03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#2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B75A3D4-5004-32D0-AF0A-FA539FE9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57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B39B-B7A4-B4CD-CECF-A24A5470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880-09C2-F7EE-BA85-B663F5AB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#N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FDB14AA-C4DE-2C6B-37F7-71D038DE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3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31385-BC65-49EA-9455-D36689FA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2FBF12-4EA3-AFB9-130A-D6283D1115B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1157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7FF688B3C1943B4ECEC99E3BB43CC" ma:contentTypeVersion="6" ma:contentTypeDescription="Create a new document." ma:contentTypeScope="" ma:versionID="8f35fd4295288fc87acb777e64988d17">
  <xsd:schema xmlns:xsd="http://www.w3.org/2001/XMLSchema" xmlns:xs="http://www.w3.org/2001/XMLSchema" xmlns:p="http://schemas.microsoft.com/office/2006/metadata/properties" xmlns:ns2="a0e3e070-c456-4c4d-9806-ba71933c9b94" targetNamespace="http://schemas.microsoft.com/office/2006/metadata/properties" ma:root="true" ma:fieldsID="009c998687d10f23a23420e8a72ccd30" ns2:_="">
    <xsd:import namespace="a0e3e070-c456-4c4d-9806-ba71933c9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e070-c456-4c4d-9806-ba71933c9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E236E2-653B-4DD0-93F6-EEFE4C29E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55237F-7B08-4322-82A5-9544F45BA73F}">
  <ds:schemaRefs>
    <ds:schemaRef ds:uri="a0e3e070-c456-4c4d-9806-ba71933c9b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41F331-CFBC-4741-A8A8-27A1AC52B87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0e3e070-c456-4c4d-9806-ba71933c9b9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26326</TotalTime>
  <Words>709</Words>
  <Application>Microsoft Macintosh PowerPoint</Application>
  <PresentationFormat>Widescreen</PresentationFormat>
  <Paragraphs>117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Special Course in Software Engineering ‘24</vt:lpstr>
      <vt:lpstr>PowerPoint Presentation</vt:lpstr>
      <vt:lpstr>Group members and their contribution</vt:lpstr>
      <vt:lpstr>PowerPoint Presentation</vt:lpstr>
      <vt:lpstr>Dataset introduction</vt:lpstr>
      <vt:lpstr>(Variable Name #1) distribution</vt:lpstr>
      <vt:lpstr>(Variable Name #2) distribution</vt:lpstr>
      <vt:lpstr>(Variable Name #N) distribution</vt:lpstr>
      <vt:lpstr>PowerPoint Presentation</vt:lpstr>
      <vt:lpstr>Hypothesis #1</vt:lpstr>
      <vt:lpstr>Testing Hypothesis #1</vt:lpstr>
      <vt:lpstr>Hypothesis #2</vt:lpstr>
      <vt:lpstr>Testing Hypothesis #2</vt:lpstr>
      <vt:lpstr>Hypothesis #N</vt:lpstr>
      <vt:lpstr>Testing Hypothesis #N</vt:lpstr>
      <vt:lpstr>PowerPoint Presentation</vt:lpstr>
      <vt:lpstr>Interesting Hypothesis (NOT MANDATORY)</vt:lpstr>
      <vt:lpstr>Interesting Hypothesis (NOT MANDATORY)</vt:lpstr>
      <vt:lpstr>End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Sauvola</dc:creator>
  <cp:lastModifiedBy>Prabhat Ram</cp:lastModifiedBy>
  <cp:revision>1839</cp:revision>
  <cp:lastPrinted>2024-07-13T10:20:04Z</cp:lastPrinted>
  <dcterms:created xsi:type="dcterms:W3CDTF">2018-09-18T06:33:14Z</dcterms:created>
  <dcterms:modified xsi:type="dcterms:W3CDTF">2024-10-12T03:59:11Z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0x010100B027FF688B3C1943B4ECEC99E3BB43CC</vt:lpwstr>
  </property>
</Properties>
</file>