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596" r:id="rId6"/>
    <p:sldId id="373" r:id="rId7"/>
    <p:sldId id="597" r:id="rId8"/>
    <p:sldId id="573" r:id="rId9"/>
    <p:sldId id="613" r:id="rId10"/>
    <p:sldId id="598" r:id="rId11"/>
    <p:sldId id="599" r:id="rId12"/>
    <p:sldId id="600" r:id="rId13"/>
    <p:sldId id="601" r:id="rId14"/>
    <p:sldId id="603" r:id="rId15"/>
    <p:sldId id="606" r:id="rId16"/>
    <p:sldId id="604" r:id="rId17"/>
    <p:sldId id="607" r:id="rId18"/>
    <p:sldId id="610" r:id="rId19"/>
    <p:sldId id="611" r:id="rId20"/>
    <p:sldId id="504" r:id="rId21"/>
    <p:sldId id="609" r:id="rId22"/>
    <p:sldId id="612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8E4E9"/>
    <a:srgbClr val="00B0F0"/>
    <a:srgbClr val="96F9F0"/>
    <a:srgbClr val="55D6F9"/>
    <a:srgbClr val="42EEDE"/>
    <a:srgbClr val="54C7E5"/>
    <a:srgbClr val="C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4"/>
    <p:restoredTop sz="93591"/>
  </p:normalViewPr>
  <p:slideViewPr>
    <p:cSldViewPr snapToGrid="0">
      <p:cViewPr varScale="1">
        <p:scale>
          <a:sx n="95" d="100"/>
          <a:sy n="95" d="100"/>
        </p:scale>
        <p:origin x="384" y="76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9E9D1-9BF0-4590-93E9-CEBE68D7E940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01D88-D640-45B3-A274-37CE828BF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92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48F16-BF7A-4F46-8638-D8BDBA5C460F}" type="datetimeFigureOut">
              <a:rPr lang="en-FI" smtClean="0"/>
              <a:t>10/18/2024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C9347-A9CA-0B41-9C3C-7ADBB4FD3F7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1194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26A46-4328-932D-2351-099131EE1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D66256-A851-3835-6EBD-137672D60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D9E33-4702-EEF1-7B40-A38948C4A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0EB42-1113-5402-57F5-2D16F019F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91108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C3E01-D927-3F87-8482-652AE12AB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2D82B6-8B57-F20E-B80C-9E1F989AD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4D7BB-8D38-1623-CE04-2F46B94F2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A3BE8-4587-D60D-49ED-9E8B7A96A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82344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AC987-D8BB-103F-FB21-1C16E505C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DA552E-F804-E8B3-9A9B-64B72EB6A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311C75-E121-E507-60F1-0AEBDE400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344AE-901D-B801-9F5D-F300010C59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6654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F2D99-5FA1-61D4-2EEE-C11185019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36C252-7C6C-18B6-C4CC-FE297880CB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47D1CE-FC00-5EDE-9536-A51A12EA7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07895-04EF-637C-BEFC-549F2413BD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64421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1D5E5-E699-DFBD-FB8E-A556A30FD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7E81A2-CC96-DD2D-DB37-3F724DFB25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6CC8AE-D145-5ED3-D0C8-DF601C173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0E3B1-DAE0-FE64-720E-7D4CF3DE5B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0981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EFFBE-A21E-3854-3B75-CC7153117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617CF1-94B7-9281-ECDA-6D7B78B4E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9187EE-873A-8405-590A-04943B115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E38F6-E8BB-38AD-071D-AC14005C0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5052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26640-4E9C-59F3-78BD-D4CE05DD7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97701-36C4-3AAD-BED2-E6426D477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DB4B96-681E-9562-BDCA-00E17A93F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56EFD-6D7D-48B3-42A9-CF1067C789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3915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EDF17-22F7-A1A1-992B-CA44A7AB8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491954-5BD2-AE09-28C9-0220C872C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873BBD-AA70-979E-6176-76DCC2030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AD822-B23A-EB88-619E-E55A181ECE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7044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9948B-83B5-E454-A8B5-B846D97BE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21F13F-6FEC-F3C5-876F-E37147145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4272B5-73DD-F84F-9CF6-665707043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84D58-0126-F491-48C8-86314E8B27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603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ADC7E-3253-E07D-2352-6C6F713F9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F86958-D7A6-794F-FEB3-F881222D76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A28613-4D0B-AC1C-FE62-65EF8B9F8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68956-8B56-B906-BC37-E3C5DBB46A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3453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9D07C-065F-1441-DE7E-629A99645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43B5B-14D8-9B2D-A62E-1DC0AE0F9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29DAC-66C5-FA61-0599-6CB0E5E7B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183DD-4FE5-499D-AF44-B69CCFBA7B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91066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1D57B-962D-53E4-0DC7-D9B3892D7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CE94C-E182-45FB-5B02-C79EB05B4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DC6EFE-6A7E-BA19-26F3-B1FB11825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3FE8E-4AEF-8223-B7B9-79827D2DE9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48947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E99E8-F5F5-47C1-2421-1435A80BA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6FD702-4F94-3EE9-3A74-6978EECBF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5DDC25-11DB-2865-D8C1-5C747A9A5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0D8ED-837F-18FB-4DFB-F72E80427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9942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1A55F-91E7-52AE-E8F8-7DD8313AF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E18892-F752-5268-2A8A-19F6E1025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AF4286-3857-D99F-ACDF-F3912AB99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A6202-CA15-634A-CD6A-7F1999994B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0247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72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8492" y="4376057"/>
            <a:ext cx="7733212" cy="897385"/>
          </a:xfrm>
        </p:spPr>
        <p:txBody>
          <a:bodyPr anchor="b">
            <a:normAutofit/>
          </a:bodyPr>
          <a:lstStyle>
            <a:lvl1pPr algn="ctr">
              <a:defRPr sz="45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8492" y="5372049"/>
            <a:ext cx="7733212" cy="7936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4" y="3051005"/>
            <a:ext cx="2723605" cy="7277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733" y="3910598"/>
            <a:ext cx="3614400" cy="93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2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2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69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Calibri" panose="020F0502020204030204" pitchFamily="34" charset="0"/>
              <a:buChar char="-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buFont typeface="Calibri" panose="020F0502020204030204" pitchFamily="34" charset="0"/>
              <a:buChar char="-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1"/>
          <a:stretch/>
        </p:blipFill>
        <p:spPr>
          <a:xfrm>
            <a:off x="0" y="6374674"/>
            <a:ext cx="12187646" cy="483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6453753"/>
            <a:ext cx="1199606" cy="32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006" y="6370057"/>
            <a:ext cx="1691640" cy="4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26403" cy="6858000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36601" y="2148840"/>
            <a:ext cx="3276600" cy="284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6453753"/>
            <a:ext cx="1199606" cy="320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74" y="6370057"/>
            <a:ext cx="1691640" cy="4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2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1"/>
          <a:stretch/>
        </p:blipFill>
        <p:spPr>
          <a:xfrm>
            <a:off x="0" y="0"/>
            <a:ext cx="1225949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6453753"/>
            <a:ext cx="1199606" cy="32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006" y="6370057"/>
            <a:ext cx="1691640" cy="4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0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97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07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99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24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62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657E-F44B-44F8-A6B2-6B7032FF1FB0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Special Course in Software Engineering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b="1" spc="300" dirty="0"/>
              <a:t>MINI-PROJECT PRESENTATION</a:t>
            </a:r>
          </a:p>
          <a:p>
            <a:r>
              <a:rPr lang="fi-FI" dirty="0"/>
              <a:t>GROUP NO. 24: Confusion Matrix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58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31385-BC65-49EA-9455-D36689FA0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2FBF12-4EA3-AFB9-130A-D6283D1115B9}"/>
              </a:ext>
            </a:extLst>
          </p:cNvPr>
          <p:cNvSpPr txBox="1"/>
          <p:nvPr/>
        </p:nvSpPr>
        <p:spPr>
          <a:xfrm>
            <a:off x="5605946" y="3044279"/>
            <a:ext cx="5149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21157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EF200-E52E-7884-1A92-1CC13CB47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5150-6A6D-B500-59B4-2766BAB2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#1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0102030-1FA1-F272-A7DF-B55504AA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(Null Hypothesis)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relationship between gender and the rate of survival</a:t>
            </a:r>
          </a:p>
          <a:p>
            <a:pPr marL="0" indent="0">
              <a:buNone/>
            </a:pP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(Alternative Hypothesis)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relationship between gender and the rate of survival</a:t>
            </a:r>
          </a:p>
        </p:txBody>
      </p:sp>
    </p:spTree>
    <p:extLst>
      <p:ext uri="{BB962C8B-B14F-4D97-AF65-F5344CB8AC3E}">
        <p14:creationId xmlns:p14="http://schemas.microsoft.com/office/powerpoint/2010/main" val="80867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A9E9B-EB60-A7A8-0795-F259C4988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D834-FE78-5CAF-E6DC-92B6340D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Hypothesis #1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2D41369-1420-3DE2-392E-BF974F71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Provide details of the test you used to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your data to test your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Hypothesis #1.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Use three slides for each hypothesis: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visualize the test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describe the results from the test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state whether you reject or fail to reject the null hypothesis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216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D6201-48E6-0781-C864-2DCAF7BE0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7CF9-5471-3FCD-2034-720CA522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#2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62F54BEE-E6F7-E4A5-2689-E06FE273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Depending on the kind of analysis you’ve done, state your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second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hypotheses as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(Null Hypothesis)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(Alternative Hypothesis)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here.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Example (Titanic dataset):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difference in the average age of survivors and non-survivors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difference in the average age of survivors and non-survivors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54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E6AEE-5185-DAE6-523E-FB3C5BF69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A8FC-1758-ADA8-4455-64AD28A1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Hypothesis #2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7A3CD6D-1196-CF43-F91A-AAA5B10DE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Provide details of the test you used to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your data to test your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Hypothesis #2.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Use three slides for each hypothesis: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visualize the test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describe the results from the test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state whether you reject or fail to reject the null hypothesis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094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07116-8D8C-B400-4FF9-126313C73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C507-11FA-6C39-E2BC-C67486B9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#N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74A2FD5-4333-64E3-BB5D-474BB442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Depending on the kind of analysis you’ve done, state your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second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hypotheses as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(Null Hypothesis)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(Alternative Hypothesis)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here.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Example (Titanic dataset):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difference in the average age of survivors and non-survivors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difference in the average age of survivors and non-survivors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456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CE892-6B31-E229-BC27-1B7AE7C3D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1510-22D8-168D-C467-1FEC57F7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Hypothesis #N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008E3A57-8262-3537-49C1-5C7AA226A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Provide details of the test you used to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your data to test your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Hypothesis #2.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Use three slides for each hypothesis: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visualize the test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describe the results from the test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state whether you reject or fail to reject the null hypothesis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0794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0AEA2-4F28-7CF7-3F93-820EFE9C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2929-590A-A415-DE8B-9154455E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92D38-85E0-FA13-D1A0-EFCC7C6C9CB0}"/>
              </a:ext>
            </a:extLst>
          </p:cNvPr>
          <p:cNvSpPr txBox="1"/>
          <p:nvPr/>
        </p:nvSpPr>
        <p:spPr>
          <a:xfrm>
            <a:off x="5605946" y="2401725"/>
            <a:ext cx="51491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(NOT MANDATORY)</a:t>
            </a:r>
          </a:p>
          <a:p>
            <a:r>
              <a:rPr lang="en-US" sz="4400" dirty="0"/>
              <a:t>Interesting results</a:t>
            </a:r>
          </a:p>
          <a:p>
            <a:r>
              <a:rPr lang="en-US" sz="4400" dirty="0"/>
              <a:t>BONUS – 5 points</a:t>
            </a:r>
          </a:p>
        </p:txBody>
      </p:sp>
    </p:spTree>
    <p:extLst>
      <p:ext uri="{BB962C8B-B14F-4D97-AF65-F5344CB8AC3E}">
        <p14:creationId xmlns:p14="http://schemas.microsoft.com/office/powerpoint/2010/main" val="201524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8D081-EB46-7CD8-0A8E-BCD4FF99F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7EA2-2DC3-0B95-0736-262E2F99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Hypothesis (NOT MANDATORY)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DD95A-657E-9176-2C4C-480220538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Provide details of any other interesting hypothesis you tested.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Were the results also interesting? Why?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Example (Titanic dataset):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relationship between point of embarkation and survival rate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relationship between point of embarkation and survival rate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8161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509FA-83AA-253A-1946-3293F9155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3675-FFAE-188B-3083-AECFA5EE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Hypothesis (NOT MANDATORY)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6309DE5F-56AB-73D6-AE83-F958BC9D2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**Please note that the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BONUS 5 POINTS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be given only if the teachers are convinced that the results are interesting. </a:t>
            </a:r>
          </a:p>
        </p:txBody>
      </p:sp>
    </p:spTree>
    <p:extLst>
      <p:ext uri="{BB962C8B-B14F-4D97-AF65-F5344CB8AC3E}">
        <p14:creationId xmlns:p14="http://schemas.microsoft.com/office/powerpoint/2010/main" val="210904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8242-314B-51A1-26CB-2B19F0281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E0EEAA-A1F3-0E56-B707-7438329A2059}"/>
              </a:ext>
            </a:extLst>
          </p:cNvPr>
          <p:cNvSpPr txBox="1"/>
          <p:nvPr/>
        </p:nvSpPr>
        <p:spPr>
          <a:xfrm>
            <a:off x="5605946" y="3044279"/>
            <a:ext cx="5149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Group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87734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9379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745A0-8C94-1C00-75F4-7CFCA25D8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3AFE44-9E7A-D260-2B1A-F7B28D09D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730981"/>
              </p:ext>
            </p:extLst>
          </p:nvPr>
        </p:nvGraphicFramePr>
        <p:xfrm>
          <a:off x="847124" y="1856488"/>
          <a:ext cx="1048402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595">
                  <a:extLst>
                    <a:ext uri="{9D8B030D-6E8A-4147-A177-3AD203B41FA5}">
                      <a16:colId xmlns:a16="http://schemas.microsoft.com/office/drawing/2014/main" val="2862862783"/>
                    </a:ext>
                  </a:extLst>
                </a:gridCol>
                <a:gridCol w="6907427">
                  <a:extLst>
                    <a:ext uri="{9D8B030D-6E8A-4147-A177-3AD203B41FA5}">
                      <a16:colId xmlns:a16="http://schemas.microsoft.com/office/drawing/2014/main" val="1191265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Module Name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Module leaders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69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Inspection and Plotting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Qihao</a:t>
                      </a:r>
                      <a:r>
                        <a:rPr lang="en-US" dirty="0"/>
                        <a:t> Zhuang, Yifan Li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17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and Hypothesis Testing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 Zhang, Yifan Li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0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Sentiment Analysis (NLP)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Yikai</a:t>
                      </a:r>
                      <a:r>
                        <a:rPr lang="en-US" dirty="0"/>
                        <a:t> Zhang, Yifan Li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Cleaning and preprocessing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Yifan Li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585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 Module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Yifan Li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03627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F13CB30D-7C65-5B4B-0FA1-8A4C3CAA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Project module and module leader</a:t>
            </a:r>
          </a:p>
        </p:txBody>
      </p:sp>
    </p:spTree>
    <p:extLst>
      <p:ext uri="{BB962C8B-B14F-4D97-AF65-F5344CB8AC3E}">
        <p14:creationId xmlns:p14="http://schemas.microsoft.com/office/powerpoint/2010/main" val="24027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69F9C-A4E5-20A3-01A2-4398E9E98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6BDC1E-EEF5-5574-2CA0-149FBDF23E29}"/>
              </a:ext>
            </a:extLst>
          </p:cNvPr>
          <p:cNvSpPr txBox="1"/>
          <p:nvPr/>
        </p:nvSpPr>
        <p:spPr>
          <a:xfrm>
            <a:off x="5605946" y="3044279"/>
            <a:ext cx="5149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34447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E843F-52D8-7482-4357-30D42A90A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177B-2CF9-DCE3-A28E-7BD63A2C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introduction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3FF656-641B-767F-DFE1-D10BF9E6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Dataset 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>
              <a:buFontTx/>
              <a:buChar char="-"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Heart attack prediction dataset</a:t>
            </a: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Brief description: </a:t>
            </a:r>
          </a:p>
          <a:p>
            <a:pPr>
              <a:buFontTx/>
              <a:buChar char="-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Heart Attack Risk Prediction Dataset is a valuable tool for understanding the predictors of heart health and the risk factors associated with heart attacks. </a:t>
            </a:r>
          </a:p>
          <a:p>
            <a:pPr>
              <a:buFontTx/>
              <a:buChar char="-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It includes diverse attributes such as age, cholesterol levels, lifestyle choices, and medical history, enabling researchers and healthcare professionals to apply predictive analytics and machine learning for proactive heart disease prevention. </a:t>
            </a:r>
          </a:p>
          <a:p>
            <a:pPr>
              <a:buFontTx/>
              <a:buChar char="-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8,763 records from patients worldwide, this dataset supports comprehensive analysis and research aimed at improving cardiovascular health outcomes.</a:t>
            </a:r>
          </a:p>
        </p:txBody>
      </p:sp>
    </p:spTree>
    <p:extLst>
      <p:ext uri="{BB962C8B-B14F-4D97-AF65-F5344CB8AC3E}">
        <p14:creationId xmlns:p14="http://schemas.microsoft.com/office/powerpoint/2010/main" val="418561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633BD-2D1B-4C20-37EF-087A346EF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9B17F3-CEB3-A19B-2C73-272A0BB8E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66" y="469881"/>
            <a:ext cx="10323809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8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4B34B-2EB0-F9A3-E60B-FE56213CD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5D12-91AB-7C95-6D73-CC209FAA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</a:t>
            </a:r>
            <a:r>
              <a:rPr lang="en-GB" i="1" dirty="0"/>
              <a:t>Variable Name #1</a:t>
            </a:r>
            <a:r>
              <a:rPr lang="en-GB" dirty="0"/>
              <a:t>) distribution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E5256AC1-0794-7D56-5970-3B41A577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Depending on the type of variable, plot its distribution.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Pick only the variables that you utilize in your analysis.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Describe briefly the results in your own words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Use one slide for each visualization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PLOT DISTRIBUTION FOR ALL THE VARIABLES.</a:t>
            </a:r>
          </a:p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934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086BF-9280-9456-FC30-82980805C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A42C-C5CC-F212-D5D4-C15DE03C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</a:t>
            </a:r>
            <a:r>
              <a:rPr lang="en-GB" i="1" dirty="0"/>
              <a:t>Variable Name #2</a:t>
            </a:r>
            <a:r>
              <a:rPr lang="en-GB" dirty="0"/>
              <a:t>) distribution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0B75A3D4-5004-32D0-AF0A-FA539FE9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Depending on the type of variable, plot its distribution.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Pick only the variables that you utilize in your analysis.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Describe briefly the results in your own words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Use one slide for each visualization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PLOT DISTRIBUTION FOR ALL THE VARIABLES.</a:t>
            </a:r>
          </a:p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157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4B39B-B7A4-B4CD-CECF-A24A54708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8880-09C2-F7EE-BA85-B663F5AB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</a:t>
            </a:r>
            <a:r>
              <a:rPr lang="en-GB" i="1" dirty="0"/>
              <a:t>Variable Name #N</a:t>
            </a:r>
            <a:r>
              <a:rPr lang="en-GB" dirty="0"/>
              <a:t>) distribution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2FDB14AA-C4DE-2C6B-37F7-71D038DE2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Depending on the type of variable, plot its distribution.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Pick only the variables that you utilize in your analysis.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Describe briefly the results in your own words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Use one slide for each visualization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PLOT DISTRIBUTION FOR ALL THE VARIABLES.</a:t>
            </a:r>
          </a:p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837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7FF688B3C1943B4ECEC99E3BB43CC" ma:contentTypeVersion="6" ma:contentTypeDescription="Create a new document." ma:contentTypeScope="" ma:versionID="8f35fd4295288fc87acb777e64988d17">
  <xsd:schema xmlns:xsd="http://www.w3.org/2001/XMLSchema" xmlns:xs="http://www.w3.org/2001/XMLSchema" xmlns:p="http://schemas.microsoft.com/office/2006/metadata/properties" xmlns:ns2="a0e3e070-c456-4c4d-9806-ba71933c9b94" targetNamespace="http://schemas.microsoft.com/office/2006/metadata/properties" ma:root="true" ma:fieldsID="009c998687d10f23a23420e8a72ccd30" ns2:_="">
    <xsd:import namespace="a0e3e070-c456-4c4d-9806-ba71933c9b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e3e070-c456-4c4d-9806-ba71933c9b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E236E2-653B-4DD0-93F6-EEFE4C29E1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55237F-7B08-4322-82A5-9544F45BA73F}">
  <ds:schemaRefs>
    <ds:schemaRef ds:uri="a0e3e070-c456-4c4d-9806-ba71933c9b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641F331-CFBC-4741-A8A8-27A1AC52B870}">
  <ds:schemaRefs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a0e3e070-c456-4c4d-9806-ba71933c9b94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26399</TotalTime>
  <Words>781</Words>
  <Application>Microsoft Office PowerPoint</Application>
  <PresentationFormat>Widescreen</PresentationFormat>
  <Paragraphs>125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Special Course in Software Engineering 24</vt:lpstr>
      <vt:lpstr>PowerPoint Presentation</vt:lpstr>
      <vt:lpstr>Project module and module leader</vt:lpstr>
      <vt:lpstr>PowerPoint Presentation</vt:lpstr>
      <vt:lpstr>Dataset introduction</vt:lpstr>
      <vt:lpstr>PowerPoint Presentation</vt:lpstr>
      <vt:lpstr>(Variable Name #1) distribution</vt:lpstr>
      <vt:lpstr>(Variable Name #2) distribution</vt:lpstr>
      <vt:lpstr>(Variable Name #N) distribution</vt:lpstr>
      <vt:lpstr>PowerPoint Presentation</vt:lpstr>
      <vt:lpstr>Hypothesis #1</vt:lpstr>
      <vt:lpstr>Testing Hypothesis #1</vt:lpstr>
      <vt:lpstr>Hypothesis #2</vt:lpstr>
      <vt:lpstr>Testing Hypothesis #2</vt:lpstr>
      <vt:lpstr>Hypothesis #N</vt:lpstr>
      <vt:lpstr>Testing Hypothesis #N</vt:lpstr>
      <vt:lpstr>PowerPoint Presentation</vt:lpstr>
      <vt:lpstr>Interesting Hypothesis (NOT MANDATORY)</vt:lpstr>
      <vt:lpstr>Interesting Hypothesis (NOT MANDATORY)</vt:lpstr>
      <vt:lpstr>End</vt:lpstr>
    </vt:vector>
  </TitlesOfParts>
  <Company>University of Oulu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Tanja Sauvola</dc:creator>
  <cp:lastModifiedBy>Yifan Li</cp:lastModifiedBy>
  <cp:revision>1842</cp:revision>
  <cp:lastPrinted>2024-07-13T10:20:04Z</cp:lastPrinted>
  <dcterms:created xsi:type="dcterms:W3CDTF">2018-09-18T06:33:14Z</dcterms:created>
  <dcterms:modified xsi:type="dcterms:W3CDTF">2024-10-18T06:40:41Z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0x010100B027FF688B3C1943B4ECEC99E3BB43CC</vt:lpwstr>
  </property>
</Properties>
</file>