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7" r:id="rId7"/>
    <p:sldId id="276" r:id="rId8"/>
    <p:sldId id="266" r:id="rId9"/>
    <p:sldId id="261" r:id="rId10"/>
    <p:sldId id="262" r:id="rId11"/>
    <p:sldId id="263" r:id="rId12"/>
    <p:sldId id="264" r:id="rId13"/>
    <p:sldId id="265" r:id="rId14"/>
    <p:sldId id="278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B1FEB-C173-47F4-AD01-EAD8C3889237}" v="281" dt="2019-06-04T21:24:47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Zange" userId="897454c223ba9b01" providerId="LiveId" clId="{A0FB1FEB-C173-47F4-AD01-EAD8C3889237}"/>
    <pc:docChg chg="undo redo custSel mod addSld delSld modSld sldOrd">
      <pc:chgData name="Charles Zange" userId="897454c223ba9b01" providerId="LiveId" clId="{A0FB1FEB-C173-47F4-AD01-EAD8C3889237}" dt="2019-06-04T21:24:47.279" v="9854" actId="20577"/>
      <pc:docMkLst>
        <pc:docMk/>
      </pc:docMkLst>
      <pc:sldChg chg="addSp delSp modSp mod setBg setClrOvrMap">
        <pc:chgData name="Charles Zange" userId="897454c223ba9b01" providerId="LiveId" clId="{A0FB1FEB-C173-47F4-AD01-EAD8C3889237}" dt="2019-06-04T21:19:57.948" v="9772" actId="20577"/>
        <pc:sldMkLst>
          <pc:docMk/>
          <pc:sldMk cId="1781122036" sldId="256"/>
        </pc:sldMkLst>
        <pc:spChg chg="mod ord">
          <ac:chgData name="Charles Zange" userId="897454c223ba9b01" providerId="LiveId" clId="{A0FB1FEB-C173-47F4-AD01-EAD8C3889237}" dt="2019-06-03T19:17:46.591" v="75" actId="26606"/>
          <ac:spMkLst>
            <pc:docMk/>
            <pc:sldMk cId="1781122036" sldId="256"/>
            <ac:spMk id="2" creationId="{7BB53EA1-88D8-4FB8-ADC4-0BD27BFB1CC6}"/>
          </ac:spMkLst>
        </pc:spChg>
        <pc:spChg chg="mod">
          <ac:chgData name="Charles Zange" userId="897454c223ba9b01" providerId="LiveId" clId="{A0FB1FEB-C173-47F4-AD01-EAD8C3889237}" dt="2019-06-03T20:38:20.073" v="3619" actId="1076"/>
          <ac:spMkLst>
            <pc:docMk/>
            <pc:sldMk cId="1781122036" sldId="256"/>
            <ac:spMk id="3" creationId="{644913CD-8046-4C90-A244-59A14F84368B}"/>
          </ac:spMkLst>
        </pc:spChg>
        <pc:spChg chg="add mod">
          <ac:chgData name="Charles Zange" userId="897454c223ba9b01" providerId="LiveId" clId="{A0FB1FEB-C173-47F4-AD01-EAD8C3889237}" dt="2019-06-03T20:39:40.933" v="3665" actId="255"/>
          <ac:spMkLst>
            <pc:docMk/>
            <pc:sldMk cId="1781122036" sldId="256"/>
            <ac:spMk id="4" creationId="{3402F540-3267-43D2-9197-C6CF24A7CBB6}"/>
          </ac:spMkLst>
        </pc:spChg>
        <pc:spChg chg="add mod">
          <ac:chgData name="Charles Zange" userId="897454c223ba9b01" providerId="LiveId" clId="{A0FB1FEB-C173-47F4-AD01-EAD8C3889237}" dt="2019-06-04T21:19:57.948" v="9772" actId="20577"/>
          <ac:spMkLst>
            <pc:docMk/>
            <pc:sldMk cId="1781122036" sldId="256"/>
            <ac:spMk id="5" creationId="{7283A5D1-6136-40C6-ADA8-39B5C445BD50}"/>
          </ac:spMkLst>
        </pc:spChg>
        <pc:spChg chg="add del">
          <ac:chgData name="Charles Zange" userId="897454c223ba9b01" providerId="LiveId" clId="{A0FB1FEB-C173-47F4-AD01-EAD8C3889237}" dt="2019-06-03T19:17:46.548" v="74" actId="26606"/>
          <ac:spMkLst>
            <pc:docMk/>
            <pc:sldMk cId="1781122036" sldId="256"/>
            <ac:spMk id="10" creationId="{C0B27210-D0CA-4654-B3E3-9ABB4F178EA1}"/>
          </ac:spMkLst>
        </pc:spChg>
        <pc:spChg chg="add del">
          <ac:chgData name="Charles Zange" userId="897454c223ba9b01" providerId="LiveId" clId="{A0FB1FEB-C173-47F4-AD01-EAD8C3889237}" dt="2019-06-03T19:17:46.548" v="74" actId="26606"/>
          <ac:spMkLst>
            <pc:docMk/>
            <pc:sldMk cId="1781122036" sldId="256"/>
            <ac:spMk id="12" creationId="{1DB7C82F-AB7E-4F0C-B829-FA1B9C415180}"/>
          </ac:spMkLst>
        </pc:spChg>
        <pc:spChg chg="add del">
          <ac:chgData name="Charles Zange" userId="897454c223ba9b01" providerId="LiveId" clId="{A0FB1FEB-C173-47F4-AD01-EAD8C3889237}" dt="2019-06-03T19:17:43.344" v="72" actId="26606"/>
          <ac:spMkLst>
            <pc:docMk/>
            <pc:sldMk cId="1781122036" sldId="256"/>
            <ac:spMk id="13" creationId="{053FB2EE-284F-4C87-AB3D-BBF87A9FAB97}"/>
          </ac:spMkLst>
        </pc:spChg>
        <pc:spChg chg="add del">
          <ac:chgData name="Charles Zange" userId="897454c223ba9b01" providerId="LiveId" clId="{A0FB1FEB-C173-47F4-AD01-EAD8C3889237}" dt="2019-06-03T19:17:46.548" v="74" actId="26606"/>
          <ac:spMkLst>
            <pc:docMk/>
            <pc:sldMk cId="1781122036" sldId="256"/>
            <ac:spMk id="14" creationId="{70B66945-4967-4040-926D-DCA44313CDAB}"/>
          </ac:spMkLst>
        </pc:spChg>
        <pc:spChg chg="add">
          <ac:chgData name="Charles Zange" userId="897454c223ba9b01" providerId="LiveId" clId="{A0FB1FEB-C173-47F4-AD01-EAD8C3889237}" dt="2019-06-03T19:17:46.591" v="75" actId="26606"/>
          <ac:spMkLst>
            <pc:docMk/>
            <pc:sldMk cId="1781122036" sldId="256"/>
            <ac:spMk id="16" creationId="{AB84D7E8-4ECB-42D7-ADBF-01689B0F24AE}"/>
          </ac:spMkLst>
        </pc:spChg>
        <pc:spChg chg="add">
          <ac:chgData name="Charles Zange" userId="897454c223ba9b01" providerId="LiveId" clId="{A0FB1FEB-C173-47F4-AD01-EAD8C3889237}" dt="2019-06-03T19:17:46.591" v="75" actId="26606"/>
          <ac:spMkLst>
            <pc:docMk/>
            <pc:sldMk cId="1781122036" sldId="256"/>
            <ac:spMk id="17" creationId="{559AE206-7EBA-4D33-8BC9-9D8158553F0E}"/>
          </ac:spMkLst>
        </pc:spChg>
        <pc:spChg chg="add">
          <ac:chgData name="Charles Zange" userId="897454c223ba9b01" providerId="LiveId" clId="{A0FB1FEB-C173-47F4-AD01-EAD8C3889237}" dt="2019-06-03T19:17:46.591" v="75" actId="26606"/>
          <ac:spMkLst>
            <pc:docMk/>
            <pc:sldMk cId="1781122036" sldId="256"/>
            <ac:spMk id="19" creationId="{6437D937-A7F1-4011-92B4-328E5BE1B166}"/>
          </ac:spMkLst>
        </pc:spChg>
        <pc:spChg chg="add">
          <ac:chgData name="Charles Zange" userId="897454c223ba9b01" providerId="LiveId" clId="{A0FB1FEB-C173-47F4-AD01-EAD8C3889237}" dt="2019-06-03T19:17:46.591" v="75" actId="26606"/>
          <ac:spMkLst>
            <pc:docMk/>
            <pc:sldMk cId="1781122036" sldId="256"/>
            <ac:spMk id="20" creationId="{B672F332-AF08-46C6-94F0-77684310D7B7}"/>
          </ac:spMkLst>
        </pc:spChg>
        <pc:spChg chg="add">
          <ac:chgData name="Charles Zange" userId="897454c223ba9b01" providerId="LiveId" clId="{A0FB1FEB-C173-47F4-AD01-EAD8C3889237}" dt="2019-06-03T19:17:46.591" v="75" actId="26606"/>
          <ac:spMkLst>
            <pc:docMk/>
            <pc:sldMk cId="1781122036" sldId="256"/>
            <ac:spMk id="21" creationId="{34244EF8-D73A-40E1-BE73-D46E6B4B04ED}"/>
          </ac:spMkLst>
        </pc:spChg>
        <pc:grpChg chg="add del">
          <ac:chgData name="Charles Zange" userId="897454c223ba9b01" providerId="LiveId" clId="{A0FB1FEB-C173-47F4-AD01-EAD8C3889237}" dt="2019-06-03T19:17:43.344" v="72" actId="26606"/>
          <ac:grpSpMkLst>
            <pc:docMk/>
            <pc:sldMk cId="1781122036" sldId="256"/>
            <ac:grpSpMk id="8" creationId="{D2C4BFA1-2075-4901-9E24-E41D1FDD51FD}"/>
          </ac:grpSpMkLst>
        </pc:grpChg>
        <pc:picChg chg="add del">
          <ac:chgData name="Charles Zange" userId="897454c223ba9b01" providerId="LiveId" clId="{A0FB1FEB-C173-47F4-AD01-EAD8C3889237}" dt="2019-06-03T19:17:46.548" v="74" actId="26606"/>
          <ac:picMkLst>
            <pc:docMk/>
            <pc:sldMk cId="1781122036" sldId="256"/>
            <ac:picMk id="7" creationId="{1E7E1823-FBDE-4600-885F-98CA16800B43}"/>
          </ac:picMkLst>
        </pc:picChg>
        <pc:cxnChg chg="add">
          <ac:chgData name="Charles Zange" userId="897454c223ba9b01" providerId="LiveId" clId="{A0FB1FEB-C173-47F4-AD01-EAD8C3889237}" dt="2019-06-03T19:17:46.591" v="75" actId="26606"/>
          <ac:cxnSpMkLst>
            <pc:docMk/>
            <pc:sldMk cId="1781122036" sldId="256"/>
            <ac:cxnSpMk id="18" creationId="{9E8E38ED-369A-44C2-B635-0BED0E48A6E8}"/>
          </ac:cxnSpMkLst>
        </pc:cxnChg>
      </pc:sldChg>
      <pc:sldChg chg="addSp delSp modSp add mod setBg">
        <pc:chgData name="Charles Zange" userId="897454c223ba9b01" providerId="LiveId" clId="{A0FB1FEB-C173-47F4-AD01-EAD8C3889237}" dt="2019-06-03T21:49:51.523" v="9421" actId="1076"/>
        <pc:sldMkLst>
          <pc:docMk/>
          <pc:sldMk cId="2705043110" sldId="257"/>
        </pc:sldMkLst>
        <pc:spChg chg="mod">
          <ac:chgData name="Charles Zange" userId="897454c223ba9b01" providerId="LiveId" clId="{A0FB1FEB-C173-47F4-AD01-EAD8C3889237}" dt="2019-06-03T21:49:40.248" v="9419" actId="20577"/>
          <ac:spMkLst>
            <pc:docMk/>
            <pc:sldMk cId="2705043110" sldId="257"/>
            <ac:spMk id="2" creationId="{DC3B1600-990F-46B4-A0F4-595A6FF1FC51}"/>
          </ac:spMkLst>
        </pc:spChg>
        <pc:spChg chg="add del mod">
          <ac:chgData name="Charles Zange" userId="897454c223ba9b01" providerId="LiveId" clId="{A0FB1FEB-C173-47F4-AD01-EAD8C3889237}" dt="2019-06-03T21:25:55.028" v="6998" actId="26606"/>
          <ac:spMkLst>
            <pc:docMk/>
            <pc:sldMk cId="2705043110" sldId="257"/>
            <ac:spMk id="3" creationId="{1EB1CC91-AF00-4721-9595-37DA40385A49}"/>
          </ac:spMkLst>
        </pc:spChg>
        <pc:spChg chg="add mod">
          <ac:chgData name="Charles Zange" userId="897454c223ba9b01" providerId="LiveId" clId="{A0FB1FEB-C173-47F4-AD01-EAD8C3889237}" dt="2019-06-03T21:49:51.523" v="9421" actId="1076"/>
          <ac:spMkLst>
            <pc:docMk/>
            <pc:sldMk cId="2705043110" sldId="257"/>
            <ac:spMk id="4" creationId="{A62442E7-8B9E-42B0-8850-176EE8CBFFF9}"/>
          </ac:spMkLst>
        </pc:spChg>
        <pc:spChg chg="add del">
          <ac:chgData name="Charles Zange" userId="897454c223ba9b01" providerId="LiveId" clId="{A0FB1FEB-C173-47F4-AD01-EAD8C3889237}" dt="2019-06-03T21:25:54.972" v="6997" actId="26606"/>
          <ac:spMkLst>
            <pc:docMk/>
            <pc:sldMk cId="2705043110" sldId="257"/>
            <ac:spMk id="10" creationId="{46C2E80F-49A6-4372-B103-219D417A55ED}"/>
          </ac:spMkLst>
        </pc:spChg>
        <pc:spChg chg="add">
          <ac:chgData name="Charles Zange" userId="897454c223ba9b01" providerId="LiveId" clId="{A0FB1FEB-C173-47F4-AD01-EAD8C3889237}" dt="2019-06-03T21:25:55.028" v="6998" actId="26606"/>
          <ac:spMkLst>
            <pc:docMk/>
            <pc:sldMk cId="2705043110" sldId="257"/>
            <ac:spMk id="12" creationId="{46C2E80F-49A6-4372-B103-219D417A55ED}"/>
          </ac:spMkLst>
        </pc:spChg>
        <pc:graphicFrameChg chg="add del">
          <ac:chgData name="Charles Zange" userId="897454c223ba9b01" providerId="LiveId" clId="{A0FB1FEB-C173-47F4-AD01-EAD8C3889237}" dt="2019-06-03T21:25:54.972" v="6997" actId="26606"/>
          <ac:graphicFrameMkLst>
            <pc:docMk/>
            <pc:sldMk cId="2705043110" sldId="257"/>
            <ac:graphicFrameMk id="5" creationId="{C16F4EA5-9BEF-417C-A451-BECCB5F2EEA3}"/>
          </ac:graphicFrameMkLst>
        </pc:graphicFrameChg>
        <pc:graphicFrameChg chg="add mod">
          <ac:chgData name="Charles Zange" userId="897454c223ba9b01" providerId="LiveId" clId="{A0FB1FEB-C173-47F4-AD01-EAD8C3889237}" dt="2019-06-03T21:27:22.638" v="7074" actId="20577"/>
          <ac:graphicFrameMkLst>
            <pc:docMk/>
            <pc:sldMk cId="2705043110" sldId="257"/>
            <ac:graphicFrameMk id="13" creationId="{1C9A001F-5993-4B56-87A1-6963C63E09CA}"/>
          </ac:graphicFrameMkLst>
        </pc:graphicFrameChg>
      </pc:sldChg>
      <pc:sldChg chg="addSp delSp modSp add mod setBg setClrOvrMap">
        <pc:chgData name="Charles Zange" userId="897454c223ba9b01" providerId="LiveId" clId="{A0FB1FEB-C173-47F4-AD01-EAD8C3889237}" dt="2019-06-03T21:35:13.025" v="7824" actId="20577"/>
        <pc:sldMkLst>
          <pc:docMk/>
          <pc:sldMk cId="4137053194" sldId="258"/>
        </pc:sldMkLst>
        <pc:spChg chg="mod">
          <ac:chgData name="Charles Zange" userId="897454c223ba9b01" providerId="LiveId" clId="{A0FB1FEB-C173-47F4-AD01-EAD8C3889237}" dt="2019-06-03T21:29:53.386" v="7083" actId="26606"/>
          <ac:spMkLst>
            <pc:docMk/>
            <pc:sldMk cId="4137053194" sldId="258"/>
            <ac:spMk id="2" creationId="{F7F5BD89-3BDD-40BC-8FA2-998C2CB3233C}"/>
          </ac:spMkLst>
        </pc:spChg>
        <pc:spChg chg="del">
          <ac:chgData name="Charles Zange" userId="897454c223ba9b01" providerId="LiveId" clId="{A0FB1FEB-C173-47F4-AD01-EAD8C3889237}" dt="2019-06-03T21:28:55.805" v="7075"/>
          <ac:spMkLst>
            <pc:docMk/>
            <pc:sldMk cId="4137053194" sldId="258"/>
            <ac:spMk id="3" creationId="{A332B723-07EF-412A-BF5B-B352DB612C16}"/>
          </ac:spMkLst>
        </pc:spChg>
        <pc:spChg chg="add del mod ord">
          <ac:chgData name="Charles Zange" userId="897454c223ba9b01" providerId="LiveId" clId="{A0FB1FEB-C173-47F4-AD01-EAD8C3889237}" dt="2019-06-03T21:29:53.386" v="7083" actId="26606"/>
          <ac:spMkLst>
            <pc:docMk/>
            <pc:sldMk cId="4137053194" sldId="258"/>
            <ac:spMk id="4" creationId="{FB12B180-5EC5-493A-95F7-AD9915E4A4AD}"/>
          </ac:spMkLst>
        </pc:spChg>
        <pc:spChg chg="add del mod">
          <ac:chgData name="Charles Zange" userId="897454c223ba9b01" providerId="LiveId" clId="{A0FB1FEB-C173-47F4-AD01-EAD8C3889237}" dt="2019-06-03T21:29:44.279" v="7076" actId="931"/>
          <ac:spMkLst>
            <pc:docMk/>
            <pc:sldMk cId="4137053194" sldId="258"/>
            <ac:spMk id="5" creationId="{1BBD34A2-65AC-44D6-BA07-B2D5CCFAE50F}"/>
          </ac:spMkLst>
        </pc:spChg>
        <pc:spChg chg="add mod">
          <ac:chgData name="Charles Zange" userId="897454c223ba9b01" providerId="LiveId" clId="{A0FB1FEB-C173-47F4-AD01-EAD8C3889237}" dt="2019-06-03T21:35:13.025" v="7824" actId="20577"/>
          <ac:spMkLst>
            <pc:docMk/>
            <pc:sldMk cId="4137053194" sldId="258"/>
            <ac:spMk id="8" creationId="{4477BFC4-41F5-45F0-A930-1983A623DD63}"/>
          </ac:spMkLst>
        </pc:spChg>
        <pc:spChg chg="add del">
          <ac:chgData name="Charles Zange" userId="897454c223ba9b01" providerId="LiveId" clId="{A0FB1FEB-C173-47F4-AD01-EAD8C3889237}" dt="2019-06-03T21:29:53.151" v="7082" actId="26606"/>
          <ac:spMkLst>
            <pc:docMk/>
            <pc:sldMk cId="4137053194" sldId="258"/>
            <ac:spMk id="13" creationId="{1DB7C82F-AB7E-4F0C-B829-FA1B9C415180}"/>
          </ac:spMkLst>
        </pc:spChg>
        <pc:spChg chg="add mod">
          <ac:chgData name="Charles Zange" userId="897454c223ba9b01" providerId="LiveId" clId="{A0FB1FEB-C173-47F4-AD01-EAD8C3889237}" dt="2019-06-03T21:34:57.083" v="7814" actId="207"/>
          <ac:spMkLst>
            <pc:docMk/>
            <pc:sldMk cId="4137053194" sldId="258"/>
            <ac:spMk id="17" creationId="{FB12B180-5EC5-493A-95F7-AD9915E4A4AD}"/>
          </ac:spMkLst>
        </pc:spChg>
        <pc:picChg chg="add del mod">
          <ac:chgData name="Charles Zange" userId="897454c223ba9b01" providerId="LiveId" clId="{A0FB1FEB-C173-47F4-AD01-EAD8C3889237}" dt="2019-06-03T21:29:53.386" v="7083" actId="26606"/>
          <ac:picMkLst>
            <pc:docMk/>
            <pc:sldMk cId="4137053194" sldId="258"/>
            <ac:picMk id="7" creationId="{CED65202-6F0E-4C82-9BD3-8C5C7D4EDCEF}"/>
          </ac:picMkLst>
        </pc:picChg>
        <pc:picChg chg="add del">
          <ac:chgData name="Charles Zange" userId="897454c223ba9b01" providerId="LiveId" clId="{A0FB1FEB-C173-47F4-AD01-EAD8C3889237}" dt="2019-06-03T21:29:53.151" v="7082" actId="26606"/>
          <ac:picMkLst>
            <pc:docMk/>
            <pc:sldMk cId="4137053194" sldId="258"/>
            <ac:picMk id="10" creationId="{CED65202-6F0E-4C82-9BD3-8C5C7D4EDCEF}"/>
          </ac:picMkLst>
        </pc:picChg>
        <pc:picChg chg="add mod">
          <ac:chgData name="Charles Zange" userId="897454c223ba9b01" providerId="LiveId" clId="{A0FB1FEB-C173-47F4-AD01-EAD8C3889237}" dt="2019-06-03T21:30:17.900" v="7267" actId="962"/>
          <ac:picMkLst>
            <pc:docMk/>
            <pc:sldMk cId="4137053194" sldId="258"/>
            <ac:picMk id="15" creationId="{CED65202-6F0E-4C82-9BD3-8C5C7D4EDCEF}"/>
          </ac:picMkLst>
        </pc:picChg>
        <pc:cxnChg chg="add del">
          <ac:chgData name="Charles Zange" userId="897454c223ba9b01" providerId="LiveId" clId="{A0FB1FEB-C173-47F4-AD01-EAD8C3889237}" dt="2019-06-03T21:29:50.012" v="7080" actId="26606"/>
          <ac:cxnSpMkLst>
            <pc:docMk/>
            <pc:sldMk cId="4137053194" sldId="258"/>
            <ac:cxnSpMk id="12" creationId="{A7F400EE-A8A5-48AF-B4D6-291B52C6F0B0}"/>
          </ac:cxnSpMkLst>
        </pc:cxnChg>
        <pc:cxnChg chg="add">
          <ac:chgData name="Charles Zange" userId="897454c223ba9b01" providerId="LiveId" clId="{A0FB1FEB-C173-47F4-AD01-EAD8C3889237}" dt="2019-06-03T21:29:53.386" v="7083" actId="26606"/>
          <ac:cxnSpMkLst>
            <pc:docMk/>
            <pc:sldMk cId="4137053194" sldId="258"/>
            <ac:cxnSpMk id="16" creationId="{A7F400EE-A8A5-48AF-B4D6-291B52C6F0B0}"/>
          </ac:cxnSpMkLst>
        </pc:cxnChg>
      </pc:sldChg>
      <pc:sldChg chg="addSp modSp add mod setBg">
        <pc:chgData name="Charles Zange" userId="897454c223ba9b01" providerId="LiveId" clId="{A0FB1FEB-C173-47F4-AD01-EAD8C3889237}" dt="2019-06-04T21:20:53.155" v="9784" actId="20577"/>
        <pc:sldMkLst>
          <pc:docMk/>
          <pc:sldMk cId="1161573022" sldId="259"/>
        </pc:sldMkLst>
        <pc:spChg chg="mod">
          <ac:chgData name="Charles Zange" userId="897454c223ba9b01" providerId="LiveId" clId="{A0FB1FEB-C173-47F4-AD01-EAD8C3889237}" dt="2019-06-03T21:37:13.335" v="8243" actId="26606"/>
          <ac:spMkLst>
            <pc:docMk/>
            <pc:sldMk cId="1161573022" sldId="259"/>
            <ac:spMk id="2" creationId="{9FCDB968-247B-4EEA-9664-76D3146D7292}"/>
          </ac:spMkLst>
        </pc:spChg>
        <pc:spChg chg="mod">
          <ac:chgData name="Charles Zange" userId="897454c223ba9b01" providerId="LiveId" clId="{A0FB1FEB-C173-47F4-AD01-EAD8C3889237}" dt="2019-06-04T21:20:53.155" v="9784" actId="20577"/>
          <ac:spMkLst>
            <pc:docMk/>
            <pc:sldMk cId="1161573022" sldId="259"/>
            <ac:spMk id="3" creationId="{7FD0B6F5-5439-4CE1-933D-91C0DB0EF63F}"/>
          </ac:spMkLst>
        </pc:spChg>
        <pc:spChg chg="add mod">
          <ac:chgData name="Charles Zange" userId="897454c223ba9b01" providerId="LiveId" clId="{A0FB1FEB-C173-47F4-AD01-EAD8C3889237}" dt="2019-06-03T21:39:17.983" v="8479" actId="1076"/>
          <ac:spMkLst>
            <pc:docMk/>
            <pc:sldMk cId="1161573022" sldId="259"/>
            <ac:spMk id="4" creationId="{0D3BC953-5597-4B89-9B0A-E936996B5E5E}"/>
          </ac:spMkLst>
        </pc:spChg>
        <pc:spChg chg="add mod">
          <ac:chgData name="Charles Zange" userId="897454c223ba9b01" providerId="LiveId" clId="{A0FB1FEB-C173-47F4-AD01-EAD8C3889237}" dt="2019-06-03T21:39:31.407" v="8481" actId="1076"/>
          <ac:spMkLst>
            <pc:docMk/>
            <pc:sldMk cId="1161573022" sldId="259"/>
            <ac:spMk id="7" creationId="{896F5334-325E-42DE-A1F5-5F1457018014}"/>
          </ac:spMkLst>
        </pc:spChg>
        <pc:spChg chg="add">
          <ac:chgData name="Charles Zange" userId="897454c223ba9b01" providerId="LiveId" clId="{A0FB1FEB-C173-47F4-AD01-EAD8C3889237}" dt="2019-06-03T21:37:13.335" v="8243" actId="26606"/>
          <ac:spMkLst>
            <pc:docMk/>
            <pc:sldMk cId="1161573022" sldId="259"/>
            <ac:spMk id="8" creationId="{8D70B121-56F4-4848-B38B-182089D909FA}"/>
          </ac:spMkLst>
        </pc:spChg>
        <pc:spChg chg="add mod">
          <ac:chgData name="Charles Zange" userId="897454c223ba9b01" providerId="LiveId" clId="{A0FB1FEB-C173-47F4-AD01-EAD8C3889237}" dt="2019-06-03T21:39:54.587" v="8486" actId="1076"/>
          <ac:spMkLst>
            <pc:docMk/>
            <pc:sldMk cId="1161573022" sldId="259"/>
            <ac:spMk id="9" creationId="{F878B8EE-96FC-44E9-BDEC-E9C42C852F06}"/>
          </ac:spMkLst>
        </pc:spChg>
        <pc:cxnChg chg="add">
          <ac:chgData name="Charles Zange" userId="897454c223ba9b01" providerId="LiveId" clId="{A0FB1FEB-C173-47F4-AD01-EAD8C3889237}" dt="2019-06-03T21:37:13.335" v="8243" actId="26606"/>
          <ac:cxnSpMkLst>
            <pc:docMk/>
            <pc:sldMk cId="1161573022" sldId="259"/>
            <ac:cxnSpMk id="10" creationId="{2D72A2C9-F3CA-4216-8BAD-FA4C970C3C4E}"/>
          </ac:cxnSpMkLst>
        </pc:cxnChg>
      </pc:sldChg>
      <pc:sldChg chg="modSp add del">
        <pc:chgData name="Charles Zange" userId="897454c223ba9b01" providerId="LiveId" clId="{A0FB1FEB-C173-47F4-AD01-EAD8C3889237}" dt="2019-06-03T19:21:07.565" v="198" actId="2696"/>
        <pc:sldMkLst>
          <pc:docMk/>
          <pc:sldMk cId="3044495992" sldId="260"/>
        </pc:sldMkLst>
        <pc:spChg chg="mod">
          <ac:chgData name="Charles Zange" userId="897454c223ba9b01" providerId="LiveId" clId="{A0FB1FEB-C173-47F4-AD01-EAD8C3889237}" dt="2019-06-03T19:18:37.188" v="132" actId="20577"/>
          <ac:spMkLst>
            <pc:docMk/>
            <pc:sldMk cId="3044495992" sldId="260"/>
            <ac:spMk id="2" creationId="{27620435-76FC-4DBD-B9E3-EC91E19EF8A7}"/>
          </ac:spMkLst>
        </pc:spChg>
      </pc:sldChg>
      <pc:sldChg chg="addSp delSp modSp add mod setBg">
        <pc:chgData name="Charles Zange" userId="897454c223ba9b01" providerId="LiveId" clId="{A0FB1FEB-C173-47F4-AD01-EAD8C3889237}" dt="2019-06-03T21:59:39.265" v="9749" actId="688"/>
        <pc:sldMkLst>
          <pc:docMk/>
          <pc:sldMk cId="224866" sldId="261"/>
        </pc:sldMkLst>
        <pc:spChg chg="mod">
          <ac:chgData name="Charles Zange" userId="897454c223ba9b01" providerId="LiveId" clId="{A0FB1FEB-C173-47F4-AD01-EAD8C3889237}" dt="2019-06-03T19:20:42.323" v="188" actId="26606"/>
          <ac:spMkLst>
            <pc:docMk/>
            <pc:sldMk cId="224866" sldId="261"/>
            <ac:spMk id="2" creationId="{02159677-8106-4B3A-982E-6C61350EB119}"/>
          </ac:spMkLst>
        </pc:spChg>
        <pc:spChg chg="add del">
          <ac:chgData name="Charles Zange" userId="897454c223ba9b01" providerId="LiveId" clId="{A0FB1FEB-C173-47F4-AD01-EAD8C3889237}" dt="2019-06-03T19:20:15.698" v="166"/>
          <ac:spMkLst>
            <pc:docMk/>
            <pc:sldMk cId="224866" sldId="261"/>
            <ac:spMk id="3" creationId="{05640327-9A82-407A-B5C9-8A0D4FD0DD0B}"/>
          </ac:spMkLst>
        </pc:spChg>
        <pc:spChg chg="add mod">
          <ac:chgData name="Charles Zange" userId="897454c223ba9b01" providerId="LiveId" clId="{A0FB1FEB-C173-47F4-AD01-EAD8C3889237}" dt="2019-06-03T21:59:39.265" v="9749" actId="688"/>
          <ac:spMkLst>
            <pc:docMk/>
            <pc:sldMk cId="224866" sldId="261"/>
            <ac:spMk id="6" creationId="{F39FEE0D-97B9-4EF3-9A2C-3DB48B301B35}"/>
          </ac:spMkLst>
        </pc:spChg>
        <pc:spChg chg="add del">
          <ac:chgData name="Charles Zange" userId="897454c223ba9b01" providerId="LiveId" clId="{A0FB1FEB-C173-47F4-AD01-EAD8C3889237}" dt="2019-06-03T19:19:36.362" v="164" actId="26606"/>
          <ac:spMkLst>
            <pc:docMk/>
            <pc:sldMk cId="224866" sldId="261"/>
            <ac:spMk id="9" creationId="{B0792D4F-247E-46FE-85FC-881DEFA41D94}"/>
          </ac:spMkLst>
        </pc:spChg>
        <pc:spChg chg="add del">
          <ac:chgData name="Charles Zange" userId="897454c223ba9b01" providerId="LiveId" clId="{A0FB1FEB-C173-47F4-AD01-EAD8C3889237}" dt="2019-06-03T19:20:21.943" v="168" actId="26606"/>
          <ac:spMkLst>
            <pc:docMk/>
            <pc:sldMk cId="224866" sldId="261"/>
            <ac:spMk id="10" creationId="{73DE2CFE-42F2-48F0-8706-5264E012B10C}"/>
          </ac:spMkLst>
        </pc:spChg>
        <pc:spChg chg="add del">
          <ac:chgData name="Charles Zange" userId="897454c223ba9b01" providerId="LiveId" clId="{A0FB1FEB-C173-47F4-AD01-EAD8C3889237}" dt="2019-06-03T19:20:42.323" v="188" actId="26606"/>
          <ac:spMkLst>
            <pc:docMk/>
            <pc:sldMk cId="224866" sldId="261"/>
            <ac:spMk id="12" creationId="{0D614406-135F-4875-9C87-53822CB19ABB}"/>
          </ac:spMkLst>
        </pc:spChg>
        <pc:spChg chg="add del">
          <ac:chgData name="Charles Zange" userId="897454c223ba9b01" providerId="LiveId" clId="{A0FB1FEB-C173-47F4-AD01-EAD8C3889237}" dt="2019-06-03T19:20:42.323" v="188" actId="26606"/>
          <ac:spMkLst>
            <pc:docMk/>
            <pc:sldMk cId="224866" sldId="261"/>
            <ac:spMk id="13" creationId="{4281BC32-FF58-4898-A6B5-7B3D059BCEB0}"/>
          </ac:spMkLst>
        </pc:spChg>
        <pc:spChg chg="add del">
          <ac:chgData name="Charles Zange" userId="897454c223ba9b01" providerId="LiveId" clId="{A0FB1FEB-C173-47F4-AD01-EAD8C3889237}" dt="2019-06-03T19:20:42.323" v="188" actId="26606"/>
          <ac:spMkLst>
            <pc:docMk/>
            <pc:sldMk cId="224866" sldId="261"/>
            <ac:spMk id="14" creationId="{A47020BD-3785-4628-8C5E-A4011B43EF88}"/>
          </ac:spMkLst>
        </pc:spChg>
        <pc:spChg chg="add del">
          <ac:chgData name="Charles Zange" userId="897454c223ba9b01" providerId="LiveId" clId="{A0FB1FEB-C173-47F4-AD01-EAD8C3889237}" dt="2019-06-03T19:20:42.300" v="187" actId="26606"/>
          <ac:spMkLst>
            <pc:docMk/>
            <pc:sldMk cId="224866" sldId="261"/>
            <ac:spMk id="19" creationId="{4351DFE5-F63D-4BE0-BDA9-E3EB88F01AA5}"/>
          </ac:spMkLst>
        </pc:spChg>
        <pc:spChg chg="add">
          <ac:chgData name="Charles Zange" userId="897454c223ba9b01" providerId="LiveId" clId="{A0FB1FEB-C173-47F4-AD01-EAD8C3889237}" dt="2019-06-03T19:20:42.323" v="188" actId="26606"/>
          <ac:spMkLst>
            <pc:docMk/>
            <pc:sldMk cId="224866" sldId="261"/>
            <ac:spMk id="23" creationId="{0D614406-135F-4875-9C87-53822CB19ABB}"/>
          </ac:spMkLst>
        </pc:spChg>
        <pc:spChg chg="add del">
          <ac:chgData name="Charles Zange" userId="897454c223ba9b01" providerId="LiveId" clId="{A0FB1FEB-C173-47F4-AD01-EAD8C3889237}" dt="2019-06-03T20:29:04.643" v="2969" actId="478"/>
          <ac:spMkLst>
            <pc:docMk/>
            <pc:sldMk cId="224866" sldId="261"/>
            <ac:spMk id="32" creationId="{007B6428-F924-4DB9-950C-CF2276188698}"/>
          </ac:spMkLst>
        </pc:spChg>
        <pc:spChg chg="add mod">
          <ac:chgData name="Charles Zange" userId="897454c223ba9b01" providerId="LiveId" clId="{A0FB1FEB-C173-47F4-AD01-EAD8C3889237}" dt="2019-06-03T21:59:16.480" v="9713" actId="1037"/>
          <ac:spMkLst>
            <pc:docMk/>
            <pc:sldMk cId="224866" sldId="261"/>
            <ac:spMk id="33" creationId="{B4099BC2-D491-4B2E-ADEC-894D28856CE6}"/>
          </ac:spMkLst>
        </pc:spChg>
        <pc:spChg chg="add mod">
          <ac:chgData name="Charles Zange" userId="897454c223ba9b01" providerId="LiveId" clId="{A0FB1FEB-C173-47F4-AD01-EAD8C3889237}" dt="2019-06-03T21:58:54.241" v="9705" actId="207"/>
          <ac:spMkLst>
            <pc:docMk/>
            <pc:sldMk cId="224866" sldId="261"/>
            <ac:spMk id="38" creationId="{1D60FFF9-8D7F-4F35-83B2-13284D5EC232}"/>
          </ac:spMkLst>
        </pc:spChg>
        <pc:graphicFrameChg chg="add del mod">
          <ac:chgData name="Charles Zange" userId="897454c223ba9b01" providerId="LiveId" clId="{A0FB1FEB-C173-47F4-AD01-EAD8C3889237}" dt="2019-06-03T19:20:13.503" v="165"/>
          <ac:graphicFrameMkLst>
            <pc:docMk/>
            <pc:sldMk cId="224866" sldId="261"/>
            <ac:graphicFrameMk id="4" creationId="{A19970A3-0D02-4EC4-BBE4-D8414056C4B2}"/>
          </ac:graphicFrameMkLst>
        </pc:graphicFrameChg>
        <pc:graphicFrameChg chg="add mod modGraphic">
          <ac:chgData name="Charles Zange" userId="897454c223ba9b01" providerId="LiveId" clId="{A0FB1FEB-C173-47F4-AD01-EAD8C3889237}" dt="2019-06-03T19:25:25.757" v="752" actId="6549"/>
          <ac:graphicFrameMkLst>
            <pc:docMk/>
            <pc:sldMk cId="224866" sldId="261"/>
            <ac:graphicFrameMk id="5" creationId="{91652F06-2F09-462F-A4D0-9794E27C75F2}"/>
          </ac:graphicFrameMkLst>
        </pc:graphicFrameChg>
        <pc:picChg chg="add del">
          <ac:chgData name="Charles Zange" userId="897454c223ba9b01" providerId="LiveId" clId="{A0FB1FEB-C173-47F4-AD01-EAD8C3889237}" dt="2019-06-03T19:20:42.300" v="187" actId="26606"/>
          <ac:picMkLst>
            <pc:docMk/>
            <pc:sldMk cId="224866" sldId="261"/>
            <ac:picMk id="21" creationId="{02DD2BC0-6F29-4B4F-8D61-2DCF6D2E8E73}"/>
          </ac:picMkLst>
        </pc:picChg>
        <pc:inkChg chg="add del">
          <ac:chgData name="Charles Zange" userId="897454c223ba9b01" providerId="LiveId" clId="{A0FB1FEB-C173-47F4-AD01-EAD8C3889237}" dt="2019-06-03T20:28:30.001" v="2952" actId="9405"/>
          <ac:inkMkLst>
            <pc:docMk/>
            <pc:sldMk cId="224866" sldId="261"/>
            <ac:inkMk id="7" creationId="{969123CA-271C-4515-820B-18CB437821F7}"/>
          </ac:inkMkLst>
        </pc:inkChg>
        <pc:inkChg chg="add del">
          <ac:chgData name="Charles Zange" userId="897454c223ba9b01" providerId="LiveId" clId="{A0FB1FEB-C173-47F4-AD01-EAD8C3889237}" dt="2019-06-03T20:28:29.530" v="2951" actId="9405"/>
          <ac:inkMkLst>
            <pc:docMk/>
            <pc:sldMk cId="224866" sldId="261"/>
            <ac:inkMk id="8" creationId="{CF5F2743-24B9-4E2D-8342-B44157CA2209}"/>
          </ac:inkMkLst>
        </pc:inkChg>
        <pc:inkChg chg="add del">
          <ac:chgData name="Charles Zange" userId="897454c223ba9b01" providerId="LiveId" clId="{A0FB1FEB-C173-47F4-AD01-EAD8C3889237}" dt="2019-06-03T20:28:28.161" v="2950" actId="9405"/>
          <ac:inkMkLst>
            <pc:docMk/>
            <pc:sldMk cId="224866" sldId="261"/>
            <ac:inkMk id="11" creationId="{3F4E1529-E4B4-4979-846A-A10C3ECA5CC9}"/>
          </ac:inkMkLst>
        </pc:inkChg>
        <pc:inkChg chg="add">
          <ac:chgData name="Charles Zange" userId="897454c223ba9b01" providerId="LiveId" clId="{A0FB1FEB-C173-47F4-AD01-EAD8C3889237}" dt="2019-06-03T20:28:27.625" v="2949"/>
          <ac:inkMkLst>
            <pc:docMk/>
            <pc:sldMk cId="224866" sldId="261"/>
            <ac:inkMk id="15" creationId="{C79C06E3-2611-4821-8140-04F1D6112AC6}"/>
          </ac:inkMkLst>
        </pc:inkChg>
        <pc:inkChg chg="add del">
          <ac:chgData name="Charles Zange" userId="897454c223ba9b01" providerId="LiveId" clId="{A0FB1FEB-C173-47F4-AD01-EAD8C3889237}" dt="2019-06-03T20:28:32.884" v="2955"/>
          <ac:inkMkLst>
            <pc:docMk/>
            <pc:sldMk cId="224866" sldId="261"/>
            <ac:inkMk id="16" creationId="{DEBEA4C0-FA8A-4DA6-88DB-2DCFEA378431}"/>
          </ac:inkMkLst>
        </pc:inkChg>
        <pc:inkChg chg="add del">
          <ac:chgData name="Charles Zange" userId="897454c223ba9b01" providerId="LiveId" clId="{A0FB1FEB-C173-47F4-AD01-EAD8C3889237}" dt="2019-06-03T20:28:32.884" v="2955"/>
          <ac:inkMkLst>
            <pc:docMk/>
            <pc:sldMk cId="224866" sldId="261"/>
            <ac:inkMk id="17" creationId="{75BC3FC0-80D5-4F65-951C-5F4AA18B3E39}"/>
          </ac:inkMkLst>
        </pc:inkChg>
        <pc:inkChg chg="add del">
          <ac:chgData name="Charles Zange" userId="897454c223ba9b01" providerId="LiveId" clId="{A0FB1FEB-C173-47F4-AD01-EAD8C3889237}" dt="2019-06-03T21:57:32.550" v="9668" actId="478"/>
          <ac:inkMkLst>
            <pc:docMk/>
            <pc:sldMk cId="224866" sldId="261"/>
            <ac:inkMk id="18" creationId="{4AC412EA-FDEA-4DFD-8F55-7BE7184A81B2}"/>
          </ac:inkMkLst>
        </pc:inkChg>
        <pc:inkChg chg="add del">
          <ac:chgData name="Charles Zange" userId="897454c223ba9b01" providerId="LiveId" clId="{A0FB1FEB-C173-47F4-AD01-EAD8C3889237}" dt="2019-06-03T20:28:36.901" v="2958" actId="9405"/>
          <ac:inkMkLst>
            <pc:docMk/>
            <pc:sldMk cId="224866" sldId="261"/>
            <ac:inkMk id="20" creationId="{92CE5268-191E-46AD-9B7B-146C7A933B01}"/>
          </ac:inkMkLst>
        </pc:inkChg>
        <pc:inkChg chg="add">
          <ac:chgData name="Charles Zange" userId="897454c223ba9b01" providerId="LiveId" clId="{A0FB1FEB-C173-47F4-AD01-EAD8C3889237}" dt="2019-06-03T20:28:35.285" v="2957"/>
          <ac:inkMkLst>
            <pc:docMk/>
            <pc:sldMk cId="224866" sldId="261"/>
            <ac:inkMk id="22" creationId="{8A31FB76-2085-4BA4-84AE-2ECC5BDCADBD}"/>
          </ac:inkMkLst>
        </pc:inkChg>
        <pc:inkChg chg="add del">
          <ac:chgData name="Charles Zange" userId="897454c223ba9b01" providerId="LiveId" clId="{A0FB1FEB-C173-47F4-AD01-EAD8C3889237}" dt="2019-06-03T20:28:42.374" v="2963" actId="9405"/>
          <ac:inkMkLst>
            <pc:docMk/>
            <pc:sldMk cId="224866" sldId="261"/>
            <ac:inkMk id="25" creationId="{A53FC358-8E89-4314-B893-01A0B3261D59}"/>
          </ac:inkMkLst>
        </pc:inkChg>
        <pc:inkChg chg="add del">
          <ac:chgData name="Charles Zange" userId="897454c223ba9b01" providerId="LiveId" clId="{A0FB1FEB-C173-47F4-AD01-EAD8C3889237}" dt="2019-06-03T20:28:41.606" v="2962" actId="9405"/>
          <ac:inkMkLst>
            <pc:docMk/>
            <pc:sldMk cId="224866" sldId="261"/>
            <ac:inkMk id="26" creationId="{C61D7CD7-48BA-42F6-BFBD-415B0777DA24}"/>
          </ac:inkMkLst>
        </pc:inkChg>
        <pc:inkChg chg="add">
          <ac:chgData name="Charles Zange" userId="897454c223ba9b01" providerId="LiveId" clId="{A0FB1FEB-C173-47F4-AD01-EAD8C3889237}" dt="2019-06-03T20:28:40.682" v="2961"/>
          <ac:inkMkLst>
            <pc:docMk/>
            <pc:sldMk cId="224866" sldId="261"/>
            <ac:inkMk id="27" creationId="{F5F6AC3D-AAA7-4DEC-BFC3-90D44C86991E}"/>
          </ac:inkMkLst>
        </pc:inkChg>
        <pc:inkChg chg="add del">
          <ac:chgData name="Charles Zange" userId="897454c223ba9b01" providerId="LiveId" clId="{A0FB1FEB-C173-47F4-AD01-EAD8C3889237}" dt="2019-06-03T20:28:46.383" v="2967"/>
          <ac:inkMkLst>
            <pc:docMk/>
            <pc:sldMk cId="224866" sldId="261"/>
            <ac:inkMk id="28" creationId="{3A337B78-9B29-4445-9610-A5C27D182622}"/>
          </ac:inkMkLst>
        </pc:inkChg>
        <pc:inkChg chg="add del">
          <ac:chgData name="Charles Zange" userId="897454c223ba9b01" providerId="LiveId" clId="{A0FB1FEB-C173-47F4-AD01-EAD8C3889237}" dt="2019-06-03T20:28:46.383" v="2967"/>
          <ac:inkMkLst>
            <pc:docMk/>
            <pc:sldMk cId="224866" sldId="261"/>
            <ac:inkMk id="29" creationId="{274305DD-12FF-40A0-B368-393E090FFF32}"/>
          </ac:inkMkLst>
        </pc:inkChg>
        <pc:inkChg chg="add del">
          <ac:chgData name="Charles Zange" userId="897454c223ba9b01" providerId="LiveId" clId="{A0FB1FEB-C173-47F4-AD01-EAD8C3889237}" dt="2019-06-03T20:28:46.383" v="2967"/>
          <ac:inkMkLst>
            <pc:docMk/>
            <pc:sldMk cId="224866" sldId="261"/>
            <ac:inkMk id="30" creationId="{738484CC-23AF-4627-8775-911C227810C1}"/>
          </ac:inkMkLst>
        </pc:inkChg>
        <pc:inkChg chg="add del">
          <ac:chgData name="Charles Zange" userId="897454c223ba9b01" providerId="LiveId" clId="{A0FB1FEB-C173-47F4-AD01-EAD8C3889237}" dt="2019-06-03T21:57:26.799" v="9667" actId="478"/>
          <ac:inkMkLst>
            <pc:docMk/>
            <pc:sldMk cId="224866" sldId="261"/>
            <ac:inkMk id="31" creationId="{5E8CA64B-C3AC-48AE-98AD-B30278DB4964}"/>
          </ac:inkMkLst>
        </pc:inkChg>
        <pc:cxnChg chg="add">
          <ac:chgData name="Charles Zange" userId="897454c223ba9b01" providerId="LiveId" clId="{A0FB1FEB-C173-47F4-AD01-EAD8C3889237}" dt="2019-06-03T19:20:42.323" v="188" actId="26606"/>
          <ac:cxnSpMkLst>
            <pc:docMk/>
            <pc:sldMk cId="224866" sldId="261"/>
            <ac:cxnSpMk id="24" creationId="{C6C21149-7D17-44C2-AFB6-4D931DC55FB1}"/>
          </ac:cxnSpMkLst>
        </pc:cxnChg>
        <pc:cxnChg chg="add mod">
          <ac:chgData name="Charles Zange" userId="897454c223ba9b01" providerId="LiveId" clId="{A0FB1FEB-C173-47F4-AD01-EAD8C3889237}" dt="2019-06-03T21:58:02.323" v="9671" actId="208"/>
          <ac:cxnSpMkLst>
            <pc:docMk/>
            <pc:sldMk cId="224866" sldId="261"/>
            <ac:cxnSpMk id="35" creationId="{6CF6EE72-5874-4219-BA95-3469AD482092}"/>
          </ac:cxnSpMkLst>
        </pc:cxnChg>
        <pc:cxnChg chg="add mod">
          <ac:chgData name="Charles Zange" userId="897454c223ba9b01" providerId="LiveId" clId="{A0FB1FEB-C173-47F4-AD01-EAD8C3889237}" dt="2019-06-03T21:58:14.752" v="9699" actId="1036"/>
          <ac:cxnSpMkLst>
            <pc:docMk/>
            <pc:sldMk cId="224866" sldId="261"/>
            <ac:cxnSpMk id="36" creationId="{8DC04E43-A489-455A-9462-C47E27FA87F1}"/>
          </ac:cxnSpMkLst>
        </pc:cxnChg>
      </pc:sldChg>
      <pc:sldChg chg="addSp delSp modSp add mod setBg">
        <pc:chgData name="Charles Zange" userId="897454c223ba9b01" providerId="LiveId" clId="{A0FB1FEB-C173-47F4-AD01-EAD8C3889237}" dt="2019-06-03T21:47:15.097" v="9247" actId="20577"/>
        <pc:sldMkLst>
          <pc:docMk/>
          <pc:sldMk cId="3995943636" sldId="262"/>
        </pc:sldMkLst>
        <pc:spChg chg="mod">
          <ac:chgData name="Charles Zange" userId="897454c223ba9b01" providerId="LiveId" clId="{A0FB1FEB-C173-47F4-AD01-EAD8C3889237}" dt="2019-06-03T21:47:15.097" v="9247" actId="20577"/>
          <ac:spMkLst>
            <pc:docMk/>
            <pc:sldMk cId="3995943636" sldId="262"/>
            <ac:spMk id="2" creationId="{8E9BE96B-5FCD-4169-997E-42886D868EAD}"/>
          </ac:spMkLst>
        </pc:spChg>
        <pc:spChg chg="del">
          <ac:chgData name="Charles Zange" userId="897454c223ba9b01" providerId="LiveId" clId="{A0FB1FEB-C173-47F4-AD01-EAD8C3889237}" dt="2019-06-03T20:29:49.119" v="2995"/>
          <ac:spMkLst>
            <pc:docMk/>
            <pc:sldMk cId="3995943636" sldId="262"/>
            <ac:spMk id="3" creationId="{307CE38B-42FF-4006-8AB2-0DF89F743D55}"/>
          </ac:spMkLst>
        </pc:spChg>
        <pc:spChg chg="add mod">
          <ac:chgData name="Charles Zange" userId="897454c223ba9b01" providerId="LiveId" clId="{A0FB1FEB-C173-47F4-AD01-EAD8C3889237}" dt="2019-06-03T20:30:40.795" v="3079" actId="207"/>
          <ac:spMkLst>
            <pc:docMk/>
            <pc:sldMk cId="3995943636" sldId="262"/>
            <ac:spMk id="5" creationId="{8DAF7D92-311A-4A0D-A0BC-B2AA09E797E0}"/>
          </ac:spMkLst>
        </pc:spChg>
        <pc:spChg chg="add mod">
          <ac:chgData name="Charles Zange" userId="897454c223ba9b01" providerId="LiveId" clId="{A0FB1FEB-C173-47F4-AD01-EAD8C3889237}" dt="2019-06-03T21:40:38.311" v="8488" actId="20577"/>
          <ac:spMkLst>
            <pc:docMk/>
            <pc:sldMk cId="3995943636" sldId="262"/>
            <ac:spMk id="7" creationId="{A01C1DF2-5178-404E-BF57-920883E2E6F3}"/>
          </ac:spMkLst>
        </pc:spChg>
        <pc:spChg chg="add del">
          <ac:chgData name="Charles Zange" userId="897454c223ba9b01" providerId="LiveId" clId="{A0FB1FEB-C173-47F4-AD01-EAD8C3889237}" dt="2019-06-03T20:29:57.478" v="2997" actId="26606"/>
          <ac:spMkLst>
            <pc:docMk/>
            <pc:sldMk cId="3995943636" sldId="262"/>
            <ac:spMk id="9" creationId="{B0792D4F-247E-46FE-85FC-881DEFA41D94}"/>
          </ac:spMkLst>
        </pc:spChg>
        <pc:spChg chg="add mod">
          <ac:chgData name="Charles Zange" userId="897454c223ba9b01" providerId="LiveId" clId="{A0FB1FEB-C173-47F4-AD01-EAD8C3889237}" dt="2019-06-03T20:31:09.746" v="3084" actId="1076"/>
          <ac:spMkLst>
            <pc:docMk/>
            <pc:sldMk cId="3995943636" sldId="262"/>
            <ac:spMk id="10" creationId="{83B1E27F-61E3-472E-A66D-65A6BD084651}"/>
          </ac:spMkLst>
        </pc:spChg>
        <pc:spChg chg="add">
          <ac:chgData name="Charles Zange" userId="897454c223ba9b01" providerId="LiveId" clId="{A0FB1FEB-C173-47F4-AD01-EAD8C3889237}" dt="2019-06-03T20:29:57.566" v="2998" actId="26606"/>
          <ac:spMkLst>
            <pc:docMk/>
            <pc:sldMk cId="3995943636" sldId="262"/>
            <ac:spMk id="12" creationId="{4351DFE5-F63D-4BE0-BDA9-E3EB88F01AA5}"/>
          </ac:spMkLst>
        </pc:spChg>
        <pc:spChg chg="add mod">
          <ac:chgData name="Charles Zange" userId="897454c223ba9b01" providerId="LiveId" clId="{A0FB1FEB-C173-47F4-AD01-EAD8C3889237}" dt="2019-06-03T20:31:25.275" v="3089" actId="1076"/>
          <ac:spMkLst>
            <pc:docMk/>
            <pc:sldMk cId="3995943636" sldId="262"/>
            <ac:spMk id="13" creationId="{340E3FE6-4D98-42A8-8BD8-50E307139C6A}"/>
          </ac:spMkLst>
        </pc:spChg>
        <pc:graphicFrameChg chg="add mod modGraphic">
          <ac:chgData name="Charles Zange" userId="897454c223ba9b01" providerId="LiveId" clId="{A0FB1FEB-C173-47F4-AD01-EAD8C3889237}" dt="2019-06-03T20:29:57.566" v="2998" actId="26606"/>
          <ac:graphicFrameMkLst>
            <pc:docMk/>
            <pc:sldMk cId="3995943636" sldId="262"/>
            <ac:graphicFrameMk id="4" creationId="{59C90849-0166-4AD3-BD9D-56DAF311E8C3}"/>
          </ac:graphicFrameMkLst>
        </pc:graphicFrameChg>
        <pc:graphicFrameChg chg="add del">
          <ac:chgData name="Charles Zange" userId="897454c223ba9b01" providerId="LiveId" clId="{A0FB1FEB-C173-47F4-AD01-EAD8C3889237}" dt="2019-06-03T20:30:52.888" v="3081"/>
          <ac:graphicFrameMkLst>
            <pc:docMk/>
            <pc:sldMk cId="3995943636" sldId="262"/>
            <ac:graphicFrameMk id="6" creationId="{1FC80D37-4B51-4D5C-A339-713662F0AF1B}"/>
          </ac:graphicFrameMkLst>
        </pc:graphicFrameChg>
        <pc:picChg chg="add">
          <ac:chgData name="Charles Zange" userId="897454c223ba9b01" providerId="LiveId" clId="{A0FB1FEB-C173-47F4-AD01-EAD8C3889237}" dt="2019-06-03T20:29:57.566" v="2998" actId="26606"/>
          <ac:picMkLst>
            <pc:docMk/>
            <pc:sldMk cId="3995943636" sldId="262"/>
            <ac:picMk id="11" creationId="{02DD2BC0-6F29-4B4F-8D61-2DCF6D2E8E73}"/>
          </ac:picMkLst>
        </pc:picChg>
      </pc:sldChg>
      <pc:sldChg chg="addSp delSp modSp add mod setBg">
        <pc:chgData name="Charles Zange" userId="897454c223ba9b01" providerId="LiveId" clId="{A0FB1FEB-C173-47F4-AD01-EAD8C3889237}" dt="2019-06-04T21:22:40.182" v="9804" actId="14100"/>
        <pc:sldMkLst>
          <pc:docMk/>
          <pc:sldMk cId="2447040441" sldId="263"/>
        </pc:sldMkLst>
        <pc:spChg chg="mod">
          <ac:chgData name="Charles Zange" userId="897454c223ba9b01" providerId="LiveId" clId="{A0FB1FEB-C173-47F4-AD01-EAD8C3889237}" dt="2019-06-03T21:47:20.316" v="9259" actId="20577"/>
          <ac:spMkLst>
            <pc:docMk/>
            <pc:sldMk cId="2447040441" sldId="263"/>
            <ac:spMk id="2" creationId="{A78E2ADD-530F-43DA-9D98-8D6CDD88DE00}"/>
          </ac:spMkLst>
        </pc:spChg>
        <pc:spChg chg="del">
          <ac:chgData name="Charles Zange" userId="897454c223ba9b01" providerId="LiveId" clId="{A0FB1FEB-C173-47F4-AD01-EAD8C3889237}" dt="2019-06-03T19:56:01.644" v="758" actId="478"/>
          <ac:spMkLst>
            <pc:docMk/>
            <pc:sldMk cId="2447040441" sldId="263"/>
            <ac:spMk id="3" creationId="{C1E632BD-F1CF-424D-A6F0-82640470AFBC}"/>
          </ac:spMkLst>
        </pc:spChg>
        <pc:spChg chg="add mod">
          <ac:chgData name="Charles Zange" userId="897454c223ba9b01" providerId="LiveId" clId="{A0FB1FEB-C173-47F4-AD01-EAD8C3889237}" dt="2019-06-03T19:58:56.877" v="931" actId="20577"/>
          <ac:spMkLst>
            <pc:docMk/>
            <pc:sldMk cId="2447040441" sldId="263"/>
            <ac:spMk id="7" creationId="{BA4475A0-6413-47E6-B083-E98B85DE4EFD}"/>
          </ac:spMkLst>
        </pc:spChg>
        <pc:spChg chg="add mod">
          <ac:chgData name="Charles Zange" userId="897454c223ba9b01" providerId="LiveId" clId="{A0FB1FEB-C173-47F4-AD01-EAD8C3889237}" dt="2019-06-04T21:22:33.698" v="9797" actId="14100"/>
          <ac:spMkLst>
            <pc:docMk/>
            <pc:sldMk cId="2447040441" sldId="263"/>
            <ac:spMk id="8" creationId="{CBE0414E-4CD8-4CA7-9BC6-6B444FDFF2B9}"/>
          </ac:spMkLst>
        </pc:spChg>
        <pc:spChg chg="add del">
          <ac:chgData name="Charles Zange" userId="897454c223ba9b01" providerId="LiveId" clId="{A0FB1FEB-C173-47F4-AD01-EAD8C3889237}" dt="2019-06-03T19:56:17.452" v="760" actId="26606"/>
          <ac:spMkLst>
            <pc:docMk/>
            <pc:sldMk cId="2447040441" sldId="263"/>
            <ac:spMk id="11" creationId="{8D70B121-56F4-4848-B38B-182089D909FA}"/>
          </ac:spMkLst>
        </pc:spChg>
        <pc:spChg chg="add del">
          <ac:chgData name="Charles Zange" userId="897454c223ba9b01" providerId="LiveId" clId="{A0FB1FEB-C173-47F4-AD01-EAD8C3889237}" dt="2019-06-03T19:56:24.236" v="762" actId="26606"/>
          <ac:spMkLst>
            <pc:docMk/>
            <pc:sldMk cId="2447040441" sldId="263"/>
            <ac:spMk id="16" creationId="{3B854194-185D-494D-905C-7C7CB2E30F6E}"/>
          </ac:spMkLst>
        </pc:spChg>
        <pc:spChg chg="add del">
          <ac:chgData name="Charles Zange" userId="897454c223ba9b01" providerId="LiveId" clId="{A0FB1FEB-C173-47F4-AD01-EAD8C3889237}" dt="2019-06-03T19:56:24.236" v="762" actId="26606"/>
          <ac:spMkLst>
            <pc:docMk/>
            <pc:sldMk cId="2447040441" sldId="263"/>
            <ac:spMk id="17" creationId="{B4F5FA0D-0104-4987-8241-EFF7C85B88DE}"/>
          </ac:spMkLst>
        </pc:spChg>
        <pc:spChg chg="add mod">
          <ac:chgData name="Charles Zange" userId="897454c223ba9b01" providerId="LiveId" clId="{A0FB1FEB-C173-47F4-AD01-EAD8C3889237}" dt="2019-06-03T19:59:49.276" v="974" actId="1076"/>
          <ac:spMkLst>
            <pc:docMk/>
            <pc:sldMk cId="2447040441" sldId="263"/>
            <ac:spMk id="18" creationId="{66EE943F-517B-4E42-A584-2CE500C7A3B3}"/>
          </ac:spMkLst>
        </pc:spChg>
        <pc:spChg chg="add">
          <ac:chgData name="Charles Zange" userId="897454c223ba9b01" providerId="LiveId" clId="{A0FB1FEB-C173-47F4-AD01-EAD8C3889237}" dt="2019-06-03T19:56:24.264" v="763" actId="26606"/>
          <ac:spMkLst>
            <pc:docMk/>
            <pc:sldMk cId="2447040441" sldId="263"/>
            <ac:spMk id="19" creationId="{8D70B121-56F4-4848-B38B-182089D909FA}"/>
          </ac:spMkLst>
        </pc:spChg>
        <pc:spChg chg="add mod">
          <ac:chgData name="Charles Zange" userId="897454c223ba9b01" providerId="LiveId" clId="{A0FB1FEB-C173-47F4-AD01-EAD8C3889237}" dt="2019-06-04T21:22:40.182" v="9804" actId="14100"/>
          <ac:spMkLst>
            <pc:docMk/>
            <pc:sldMk cId="2447040441" sldId="263"/>
            <ac:spMk id="21" creationId="{571559EE-A4DD-434C-856A-6B557DCD0CF2}"/>
          </ac:spMkLst>
        </pc:spChg>
        <pc:grpChg chg="add mod">
          <ac:chgData name="Charles Zange" userId="897454c223ba9b01" providerId="LiveId" clId="{A0FB1FEB-C173-47F4-AD01-EAD8C3889237}" dt="2019-06-03T21:41:29.541" v="8536" actId="1076"/>
          <ac:grpSpMkLst>
            <pc:docMk/>
            <pc:sldMk cId="2447040441" sldId="263"/>
            <ac:grpSpMk id="6" creationId="{8658C70E-4090-4790-9E84-02C829F3FDEB}"/>
          </ac:grpSpMkLst>
        </pc:grpChg>
        <pc:picChg chg="add mod">
          <ac:chgData name="Charles Zange" userId="897454c223ba9b01" providerId="LiveId" clId="{A0FB1FEB-C173-47F4-AD01-EAD8C3889237}" dt="2019-06-03T19:55:16.319" v="756" actId="164"/>
          <ac:picMkLst>
            <pc:docMk/>
            <pc:sldMk cId="2447040441" sldId="263"/>
            <ac:picMk id="4" creationId="{A39EFB0D-60A5-4E1F-B555-0E4EF15D173F}"/>
          </ac:picMkLst>
        </pc:picChg>
        <pc:picChg chg="add mod">
          <ac:chgData name="Charles Zange" userId="897454c223ba9b01" providerId="LiveId" clId="{A0FB1FEB-C173-47F4-AD01-EAD8C3889237}" dt="2019-06-03T19:55:16.319" v="756" actId="164"/>
          <ac:picMkLst>
            <pc:docMk/>
            <pc:sldMk cId="2447040441" sldId="263"/>
            <ac:picMk id="5" creationId="{A1A7E12E-7641-4DAC-8590-0B11DFFA4F26}"/>
          </ac:picMkLst>
        </pc:picChg>
        <pc:picChg chg="add del">
          <ac:chgData name="Charles Zange" userId="897454c223ba9b01" providerId="LiveId" clId="{A0FB1FEB-C173-47F4-AD01-EAD8C3889237}" dt="2019-06-03T19:56:24.236" v="762" actId="26606"/>
          <ac:picMkLst>
            <pc:docMk/>
            <pc:sldMk cId="2447040441" sldId="263"/>
            <ac:picMk id="15" creationId="{2897127E-6CEF-446C-BE87-93B7C46E49D1}"/>
          </ac:picMkLst>
        </pc:picChg>
        <pc:cxnChg chg="add del">
          <ac:chgData name="Charles Zange" userId="897454c223ba9b01" providerId="LiveId" clId="{A0FB1FEB-C173-47F4-AD01-EAD8C3889237}" dt="2019-06-03T19:56:17.452" v="760" actId="26606"/>
          <ac:cxnSpMkLst>
            <pc:docMk/>
            <pc:sldMk cId="2447040441" sldId="263"/>
            <ac:cxnSpMk id="13" creationId="{2D72A2C9-F3CA-4216-8BAD-FA4C970C3C4E}"/>
          </ac:cxnSpMkLst>
        </pc:cxnChg>
        <pc:cxnChg chg="add">
          <ac:chgData name="Charles Zange" userId="897454c223ba9b01" providerId="LiveId" clId="{A0FB1FEB-C173-47F4-AD01-EAD8C3889237}" dt="2019-06-03T19:56:24.264" v="763" actId="26606"/>
          <ac:cxnSpMkLst>
            <pc:docMk/>
            <pc:sldMk cId="2447040441" sldId="263"/>
            <ac:cxnSpMk id="20" creationId="{2D72A2C9-F3CA-4216-8BAD-FA4C970C3C4E}"/>
          </ac:cxnSpMkLst>
        </pc:cxnChg>
      </pc:sldChg>
      <pc:sldChg chg="addSp modSp add mod setBg setClrOvrMap">
        <pc:chgData name="Charles Zange" userId="897454c223ba9b01" providerId="LiveId" clId="{A0FB1FEB-C173-47F4-AD01-EAD8C3889237}" dt="2019-06-04T21:23:03.456" v="9806" actId="20577"/>
        <pc:sldMkLst>
          <pc:docMk/>
          <pc:sldMk cId="2731030570" sldId="264"/>
        </pc:sldMkLst>
        <pc:spChg chg="mod">
          <ac:chgData name="Charles Zange" userId="897454c223ba9b01" providerId="LiveId" clId="{A0FB1FEB-C173-47F4-AD01-EAD8C3889237}" dt="2019-06-03T21:47:27.036" v="9271" actId="20577"/>
          <ac:spMkLst>
            <pc:docMk/>
            <pc:sldMk cId="2731030570" sldId="264"/>
            <ac:spMk id="2" creationId="{D0BB4CAE-5592-4E80-8FD2-1B304F9E0C0F}"/>
          </ac:spMkLst>
        </pc:spChg>
        <pc:spChg chg="mod">
          <ac:chgData name="Charles Zange" userId="897454c223ba9b01" providerId="LiveId" clId="{A0FB1FEB-C173-47F4-AD01-EAD8C3889237}" dt="2019-06-04T21:23:03.456" v="9806" actId="20577"/>
          <ac:spMkLst>
            <pc:docMk/>
            <pc:sldMk cId="2731030570" sldId="264"/>
            <ac:spMk id="3" creationId="{40BFF88E-62F4-4151-9091-FD4393C1AAC4}"/>
          </ac:spMkLst>
        </pc:spChg>
        <pc:spChg chg="add mod">
          <ac:chgData name="Charles Zange" userId="897454c223ba9b01" providerId="LiveId" clId="{A0FB1FEB-C173-47F4-AD01-EAD8C3889237}" dt="2019-06-03T21:54:06.894" v="9475" actId="20577"/>
          <ac:spMkLst>
            <pc:docMk/>
            <pc:sldMk cId="2731030570" sldId="264"/>
            <ac:spMk id="4" creationId="{83AFB1B5-E431-4B76-BB6F-32664290AA9E}"/>
          </ac:spMkLst>
        </pc:spChg>
        <pc:spChg chg="add">
          <ac:chgData name="Charles Zange" userId="897454c223ba9b01" providerId="LiveId" clId="{A0FB1FEB-C173-47F4-AD01-EAD8C3889237}" dt="2019-06-03T21:43:33.273" v="8883" actId="26606"/>
          <ac:spMkLst>
            <pc:docMk/>
            <pc:sldMk cId="2731030570" sldId="264"/>
            <ac:spMk id="8" creationId="{E945E29B-B971-41C6-A57B-B29BBB108A39}"/>
          </ac:spMkLst>
        </pc:spChg>
        <pc:spChg chg="add mod">
          <ac:chgData name="Charles Zange" userId="897454c223ba9b01" providerId="LiveId" clId="{A0FB1FEB-C173-47F4-AD01-EAD8C3889237}" dt="2019-06-03T21:54:08.874" v="9482" actId="20577"/>
          <ac:spMkLst>
            <pc:docMk/>
            <pc:sldMk cId="2731030570" sldId="264"/>
            <ac:spMk id="14" creationId="{BCD911B8-DAE7-46C1-AF8E-16A798A308B1}"/>
          </ac:spMkLst>
        </pc:spChg>
        <pc:spChg chg="add">
          <ac:chgData name="Charles Zange" userId="897454c223ba9b01" providerId="LiveId" clId="{A0FB1FEB-C173-47F4-AD01-EAD8C3889237}" dt="2019-06-03T21:43:33.273" v="8883" actId="26606"/>
          <ac:spMkLst>
            <pc:docMk/>
            <pc:sldMk cId="2731030570" sldId="264"/>
            <ac:spMk id="15" creationId="{3E1F47E4-066D-4C27-98C8-B2B2C7BABFEC}"/>
          </ac:spMkLst>
        </pc:spChg>
        <pc:grpChg chg="add">
          <ac:chgData name="Charles Zange" userId="897454c223ba9b01" providerId="LiveId" clId="{A0FB1FEB-C173-47F4-AD01-EAD8C3889237}" dt="2019-06-03T21:43:33.273" v="8883" actId="26606"/>
          <ac:grpSpMkLst>
            <pc:docMk/>
            <pc:sldMk cId="2731030570" sldId="264"/>
            <ac:grpSpMk id="10" creationId="{4C76015D-CFEA-4204-9A50-352560FFC252}"/>
          </ac:grpSpMkLst>
        </pc:grpChg>
      </pc:sldChg>
      <pc:sldChg chg="addSp delSp modSp add mod setBg">
        <pc:chgData name="Charles Zange" userId="897454c223ba9b01" providerId="LiveId" clId="{A0FB1FEB-C173-47F4-AD01-EAD8C3889237}" dt="2019-06-03T21:47:34.168" v="9283" actId="20577"/>
        <pc:sldMkLst>
          <pc:docMk/>
          <pc:sldMk cId="3059836027" sldId="265"/>
        </pc:sldMkLst>
        <pc:spChg chg="mod">
          <ac:chgData name="Charles Zange" userId="897454c223ba9b01" providerId="LiveId" clId="{A0FB1FEB-C173-47F4-AD01-EAD8C3889237}" dt="2019-06-03T21:47:34.168" v="9283" actId="20577"/>
          <ac:spMkLst>
            <pc:docMk/>
            <pc:sldMk cId="3059836027" sldId="265"/>
            <ac:spMk id="2" creationId="{27DB557D-B628-48BD-98D5-7EBA33743A3B}"/>
          </ac:spMkLst>
        </pc:spChg>
        <pc:spChg chg="add del mod">
          <ac:chgData name="Charles Zange" userId="897454c223ba9b01" providerId="LiveId" clId="{A0FB1FEB-C173-47F4-AD01-EAD8C3889237}" dt="2019-06-03T21:46:03.521" v="9145" actId="26606"/>
          <ac:spMkLst>
            <pc:docMk/>
            <pc:sldMk cId="3059836027" sldId="265"/>
            <ac:spMk id="3" creationId="{E48D32A6-C845-42D7-B5FD-B5499A473382}"/>
          </ac:spMkLst>
        </pc:spChg>
        <pc:spChg chg="add mod">
          <ac:chgData name="Charles Zange" userId="897454c223ba9b01" providerId="LiveId" clId="{A0FB1FEB-C173-47F4-AD01-EAD8C3889237}" dt="2019-06-03T21:46:48.755" v="9233" actId="1037"/>
          <ac:spMkLst>
            <pc:docMk/>
            <pc:sldMk cId="3059836027" sldId="265"/>
            <ac:spMk id="4" creationId="{114C5A7B-F794-42FA-B9F9-D8D12FE2BF53}"/>
          </ac:spMkLst>
        </pc:spChg>
        <pc:spChg chg="add del">
          <ac:chgData name="Charles Zange" userId="897454c223ba9b01" providerId="LiveId" clId="{A0FB1FEB-C173-47F4-AD01-EAD8C3889237}" dt="2019-06-03T21:46:03.457" v="9144" actId="26606"/>
          <ac:spMkLst>
            <pc:docMk/>
            <pc:sldMk cId="3059836027" sldId="265"/>
            <ac:spMk id="10" creationId="{46C2E80F-49A6-4372-B103-219D417A55ED}"/>
          </ac:spMkLst>
        </pc:spChg>
        <pc:spChg chg="add">
          <ac:chgData name="Charles Zange" userId="897454c223ba9b01" providerId="LiveId" clId="{A0FB1FEB-C173-47F4-AD01-EAD8C3889237}" dt="2019-06-03T21:46:03.521" v="9145" actId="26606"/>
          <ac:spMkLst>
            <pc:docMk/>
            <pc:sldMk cId="3059836027" sldId="265"/>
            <ac:spMk id="12" creationId="{A5711A0E-A428-4ED1-96CB-33D69FD842E4}"/>
          </ac:spMkLst>
        </pc:spChg>
        <pc:graphicFrameChg chg="add del">
          <ac:chgData name="Charles Zange" userId="897454c223ba9b01" providerId="LiveId" clId="{A0FB1FEB-C173-47F4-AD01-EAD8C3889237}" dt="2019-06-03T21:46:03.457" v="9144" actId="26606"/>
          <ac:graphicFrameMkLst>
            <pc:docMk/>
            <pc:sldMk cId="3059836027" sldId="265"/>
            <ac:graphicFrameMk id="5" creationId="{39D9CEE1-9712-4BF1-AF88-0C74018C06B1}"/>
          </ac:graphicFrameMkLst>
        </pc:graphicFrameChg>
        <pc:graphicFrameChg chg="add">
          <ac:chgData name="Charles Zange" userId="897454c223ba9b01" providerId="LiveId" clId="{A0FB1FEB-C173-47F4-AD01-EAD8C3889237}" dt="2019-06-03T21:46:03.521" v="9145" actId="26606"/>
          <ac:graphicFrameMkLst>
            <pc:docMk/>
            <pc:sldMk cId="3059836027" sldId="265"/>
            <ac:graphicFrameMk id="13" creationId="{6FE138CF-A7B0-48FA-98D7-4AB6CBBDD284}"/>
          </ac:graphicFrameMkLst>
        </pc:graphicFrameChg>
      </pc:sldChg>
      <pc:sldChg chg="addSp delSp modSp add mod ord setBg setClrOvrMap">
        <pc:chgData name="Charles Zange" userId="897454c223ba9b01" providerId="LiveId" clId="{A0FB1FEB-C173-47F4-AD01-EAD8C3889237}" dt="2019-06-03T20:27:21.540" v="2903" actId="14100"/>
        <pc:sldMkLst>
          <pc:docMk/>
          <pc:sldMk cId="585081200" sldId="266"/>
        </pc:sldMkLst>
        <pc:spChg chg="mod">
          <ac:chgData name="Charles Zange" userId="897454c223ba9b01" providerId="LiveId" clId="{A0FB1FEB-C173-47F4-AD01-EAD8C3889237}" dt="2019-06-03T20:23:39.222" v="2810" actId="26606"/>
          <ac:spMkLst>
            <pc:docMk/>
            <pc:sldMk cId="585081200" sldId="266"/>
            <ac:spMk id="2" creationId="{05B9C900-079E-488C-8AF3-364A2BCCC890}"/>
          </ac:spMkLst>
        </pc:spChg>
        <pc:spChg chg="del">
          <ac:chgData name="Charles Zange" userId="897454c223ba9b01" providerId="LiveId" clId="{A0FB1FEB-C173-47F4-AD01-EAD8C3889237}" dt="2019-06-03T20:23:19.320" v="2803"/>
          <ac:spMkLst>
            <pc:docMk/>
            <pc:sldMk cId="585081200" sldId="266"/>
            <ac:spMk id="3" creationId="{B96D7E30-CBC7-40AE-AB70-75EA2FDFC104}"/>
          </ac:spMkLst>
        </pc:spChg>
        <pc:spChg chg="add del mod">
          <ac:chgData name="Charles Zange" userId="897454c223ba9b01" providerId="LiveId" clId="{A0FB1FEB-C173-47F4-AD01-EAD8C3889237}" dt="2019-06-03T20:24:31.620" v="2815" actId="478"/>
          <ac:spMkLst>
            <pc:docMk/>
            <pc:sldMk cId="585081200" sldId="266"/>
            <ac:spMk id="5" creationId="{60B03EDB-0A08-413B-B3E6-C687FB41C978}"/>
          </ac:spMkLst>
        </pc:spChg>
        <pc:spChg chg="add del">
          <ac:chgData name="Charles Zange" userId="897454c223ba9b01" providerId="LiveId" clId="{A0FB1FEB-C173-47F4-AD01-EAD8C3889237}" dt="2019-06-03T20:23:28.075" v="2805" actId="26606"/>
          <ac:spMkLst>
            <pc:docMk/>
            <pc:sldMk cId="585081200" sldId="266"/>
            <ac:spMk id="9" creationId="{4281BC32-FF58-4898-A6B5-7B3D059BCEB0}"/>
          </ac:spMkLst>
        </pc:spChg>
        <pc:spChg chg="add del">
          <ac:chgData name="Charles Zange" userId="897454c223ba9b01" providerId="LiveId" clId="{A0FB1FEB-C173-47F4-AD01-EAD8C3889237}" dt="2019-06-03T20:23:28.075" v="2805" actId="26606"/>
          <ac:spMkLst>
            <pc:docMk/>
            <pc:sldMk cId="585081200" sldId="266"/>
            <ac:spMk id="11" creationId="{0D614406-135F-4875-9C87-53822CB19ABB}"/>
          </ac:spMkLst>
        </pc:spChg>
        <pc:spChg chg="add del">
          <ac:chgData name="Charles Zange" userId="897454c223ba9b01" providerId="LiveId" clId="{A0FB1FEB-C173-47F4-AD01-EAD8C3889237}" dt="2019-06-03T20:23:28.075" v="2805" actId="26606"/>
          <ac:spMkLst>
            <pc:docMk/>
            <pc:sldMk cId="585081200" sldId="266"/>
            <ac:spMk id="13" creationId="{A47020BD-3785-4628-8C5E-A4011B43EF88}"/>
          </ac:spMkLst>
        </pc:spChg>
        <pc:spChg chg="add del">
          <ac:chgData name="Charles Zange" userId="897454c223ba9b01" providerId="LiveId" clId="{A0FB1FEB-C173-47F4-AD01-EAD8C3889237}" dt="2019-06-03T20:23:30.037" v="2807" actId="26606"/>
          <ac:spMkLst>
            <pc:docMk/>
            <pc:sldMk cId="585081200" sldId="266"/>
            <ac:spMk id="15" creationId="{B0792D4F-247E-46FE-85FC-881DEFA41D94}"/>
          </ac:spMkLst>
        </pc:spChg>
        <pc:spChg chg="add del">
          <ac:chgData name="Charles Zange" userId="897454c223ba9b01" providerId="LiveId" clId="{A0FB1FEB-C173-47F4-AD01-EAD8C3889237}" dt="2019-06-03T20:23:39.193" v="2809" actId="26606"/>
          <ac:spMkLst>
            <pc:docMk/>
            <pc:sldMk cId="585081200" sldId="266"/>
            <ac:spMk id="17" creationId="{73DE2CFE-42F2-48F0-8706-5264E012B10C}"/>
          </ac:spMkLst>
        </pc:spChg>
        <pc:spChg chg="add">
          <ac:chgData name="Charles Zange" userId="897454c223ba9b01" providerId="LiveId" clId="{A0FB1FEB-C173-47F4-AD01-EAD8C3889237}" dt="2019-06-03T20:23:39.222" v="2810" actId="26606"/>
          <ac:spMkLst>
            <pc:docMk/>
            <pc:sldMk cId="585081200" sldId="266"/>
            <ac:spMk id="19" creationId="{95724071-AC7B-4A67-934B-CD7F90745802}"/>
          </ac:spMkLst>
        </pc:spChg>
        <pc:spChg chg="add del mod">
          <ac:chgData name="Charles Zange" userId="897454c223ba9b01" providerId="LiveId" clId="{A0FB1FEB-C173-47F4-AD01-EAD8C3889237}" dt="2019-06-03T20:26:20.898" v="2839" actId="478"/>
          <ac:spMkLst>
            <pc:docMk/>
            <pc:sldMk cId="585081200" sldId="266"/>
            <ac:spMk id="21" creationId="{3D2AAE9C-AB14-413B-A7C9-8D5B232BAE57}"/>
          </ac:spMkLst>
        </pc:spChg>
        <pc:spChg chg="add mod">
          <ac:chgData name="Charles Zange" userId="897454c223ba9b01" providerId="LiveId" clId="{A0FB1FEB-C173-47F4-AD01-EAD8C3889237}" dt="2019-06-03T20:27:21.540" v="2903" actId="14100"/>
          <ac:spMkLst>
            <pc:docMk/>
            <pc:sldMk cId="585081200" sldId="266"/>
            <ac:spMk id="22" creationId="{5A5892FC-02B4-417E-AC56-C82CB44C9896}"/>
          </ac:spMkLst>
        </pc:spChg>
        <pc:spChg chg="add mod">
          <ac:chgData name="Charles Zange" userId="897454c223ba9b01" providerId="LiveId" clId="{A0FB1FEB-C173-47F4-AD01-EAD8C3889237}" dt="2019-06-03T20:27:00.421" v="2898" actId="1037"/>
          <ac:spMkLst>
            <pc:docMk/>
            <pc:sldMk cId="585081200" sldId="266"/>
            <ac:spMk id="23" creationId="{D2116D7A-D552-4F9F-A914-B41A6D275490}"/>
          </ac:spMkLst>
        </pc:spChg>
        <pc:graphicFrameChg chg="add mod modGraphic">
          <ac:chgData name="Charles Zange" userId="897454c223ba9b01" providerId="LiveId" clId="{A0FB1FEB-C173-47F4-AD01-EAD8C3889237}" dt="2019-06-03T20:23:39.222" v="2810" actId="26606"/>
          <ac:graphicFrameMkLst>
            <pc:docMk/>
            <pc:sldMk cId="585081200" sldId="266"/>
            <ac:graphicFrameMk id="4" creationId="{8C9859DA-1452-4D89-8116-63C9FD60A37D}"/>
          </ac:graphicFrameMkLst>
        </pc:graphicFrameChg>
        <pc:inkChg chg="add del">
          <ac:chgData name="Charles Zange" userId="897454c223ba9b01" providerId="LiveId" clId="{A0FB1FEB-C173-47F4-AD01-EAD8C3889237}" dt="2019-06-03T20:25:10.773" v="2817" actId="9405"/>
          <ac:inkMkLst>
            <pc:docMk/>
            <pc:sldMk cId="585081200" sldId="266"/>
            <ac:inkMk id="6" creationId="{CBA99290-F060-48D9-A964-207E92D350EB}"/>
          </ac:inkMkLst>
        </pc:inkChg>
        <pc:inkChg chg="add del">
          <ac:chgData name="Charles Zange" userId="897454c223ba9b01" providerId="LiveId" clId="{A0FB1FEB-C173-47F4-AD01-EAD8C3889237}" dt="2019-06-03T20:25:17.129" v="2821" actId="9405"/>
          <ac:inkMkLst>
            <pc:docMk/>
            <pc:sldMk cId="585081200" sldId="266"/>
            <ac:inkMk id="7" creationId="{D9A58822-680B-4F78-985E-4E4A090E9B48}"/>
          </ac:inkMkLst>
        </pc:inkChg>
        <pc:inkChg chg="add del">
          <ac:chgData name="Charles Zange" userId="897454c223ba9b01" providerId="LiveId" clId="{A0FB1FEB-C173-47F4-AD01-EAD8C3889237}" dt="2019-06-03T20:25:15.723" v="2820" actId="9405"/>
          <ac:inkMkLst>
            <pc:docMk/>
            <pc:sldMk cId="585081200" sldId="266"/>
            <ac:inkMk id="8" creationId="{F37BD013-CC50-4C42-AE09-4079E92E3F37}"/>
          </ac:inkMkLst>
        </pc:inkChg>
        <pc:inkChg chg="add del">
          <ac:chgData name="Charles Zange" userId="897454c223ba9b01" providerId="LiveId" clId="{A0FB1FEB-C173-47F4-AD01-EAD8C3889237}" dt="2019-06-03T20:25:23.938" v="2828" actId="9405"/>
          <ac:inkMkLst>
            <pc:docMk/>
            <pc:sldMk cId="585081200" sldId="266"/>
            <ac:inkMk id="10" creationId="{7704FFF3-45AC-4CF9-90EC-F44B5C50068C}"/>
          </ac:inkMkLst>
        </pc:inkChg>
        <pc:inkChg chg="add del">
          <ac:chgData name="Charles Zange" userId="897454c223ba9b01" providerId="LiveId" clId="{A0FB1FEB-C173-47F4-AD01-EAD8C3889237}" dt="2019-06-03T20:25:22.100" v="2827" actId="9405"/>
          <ac:inkMkLst>
            <pc:docMk/>
            <pc:sldMk cId="585081200" sldId="266"/>
            <ac:inkMk id="12" creationId="{218F58D8-2920-4D7D-954C-07E069A7E626}"/>
          </ac:inkMkLst>
        </pc:inkChg>
        <pc:inkChg chg="add del">
          <ac:chgData name="Charles Zange" userId="897454c223ba9b01" providerId="LiveId" clId="{A0FB1FEB-C173-47F4-AD01-EAD8C3889237}" dt="2019-06-03T20:25:20.817" v="2825" actId="9405"/>
          <ac:inkMkLst>
            <pc:docMk/>
            <pc:sldMk cId="585081200" sldId="266"/>
            <ac:inkMk id="14" creationId="{2269D677-B352-4AA7-8948-844808808681}"/>
          </ac:inkMkLst>
        </pc:inkChg>
        <pc:inkChg chg="add">
          <ac:chgData name="Charles Zange" userId="897454c223ba9b01" providerId="LiveId" clId="{A0FB1FEB-C173-47F4-AD01-EAD8C3889237}" dt="2019-06-03T20:25:20.999" v="2826"/>
          <ac:inkMkLst>
            <pc:docMk/>
            <pc:sldMk cId="585081200" sldId="266"/>
            <ac:inkMk id="16" creationId="{D0BD56A8-C596-4E60-AB46-4DBBD20E0F89}"/>
          </ac:inkMkLst>
        </pc:inkChg>
        <pc:inkChg chg="add del">
          <ac:chgData name="Charles Zange" userId="897454c223ba9b01" providerId="LiveId" clId="{A0FB1FEB-C173-47F4-AD01-EAD8C3889237}" dt="2019-06-03T20:25:33.447" v="2832" actId="9405"/>
          <ac:inkMkLst>
            <pc:docMk/>
            <pc:sldMk cId="585081200" sldId="266"/>
            <ac:inkMk id="18" creationId="{B2B9E489-48C5-447C-B86A-284244BCBF3D}"/>
          </ac:inkMkLst>
        </pc:inkChg>
        <pc:inkChg chg="add del">
          <ac:chgData name="Charles Zange" userId="897454c223ba9b01" providerId="LiveId" clId="{A0FB1FEB-C173-47F4-AD01-EAD8C3889237}" dt="2019-06-03T20:25:32.998" v="2831" actId="9405"/>
          <ac:inkMkLst>
            <pc:docMk/>
            <pc:sldMk cId="585081200" sldId="266"/>
            <ac:inkMk id="20" creationId="{F76E18B3-2B85-4EB4-BB0E-5DCE34CD5AAB}"/>
          </ac:inkMkLst>
        </pc:inkChg>
      </pc:sldChg>
      <pc:sldChg chg="addSp delSp modSp add mod setBg setClrOvrMap">
        <pc:chgData name="Charles Zange" userId="897454c223ba9b01" providerId="LiveId" clId="{A0FB1FEB-C173-47F4-AD01-EAD8C3889237}" dt="2019-06-03T21:07:18.483" v="6497" actId="6549"/>
        <pc:sldMkLst>
          <pc:docMk/>
          <pc:sldMk cId="282414280" sldId="267"/>
        </pc:sldMkLst>
        <pc:spChg chg="mod">
          <ac:chgData name="Charles Zange" userId="897454c223ba9b01" providerId="LiveId" clId="{A0FB1FEB-C173-47F4-AD01-EAD8C3889237}" dt="2019-06-03T21:07:18.483" v="6497" actId="6549"/>
          <ac:spMkLst>
            <pc:docMk/>
            <pc:sldMk cId="282414280" sldId="267"/>
            <ac:spMk id="2" creationId="{AB90F115-6BAA-4FA9-A94E-531878A17666}"/>
          </ac:spMkLst>
        </pc:spChg>
        <pc:spChg chg="del">
          <ac:chgData name="Charles Zange" userId="897454c223ba9b01" providerId="LiveId" clId="{A0FB1FEB-C173-47F4-AD01-EAD8C3889237}" dt="2019-06-03T20:15:50.313" v="1818"/>
          <ac:spMkLst>
            <pc:docMk/>
            <pc:sldMk cId="282414280" sldId="267"/>
            <ac:spMk id="3" creationId="{AD099148-257E-4AB7-AEA6-8FFDDCF6DBB5}"/>
          </ac:spMkLst>
        </pc:spChg>
        <pc:spChg chg="add mod">
          <ac:chgData name="Charles Zange" userId="897454c223ba9b01" providerId="LiveId" clId="{A0FB1FEB-C173-47F4-AD01-EAD8C3889237}" dt="2019-06-03T20:34:44.858" v="3428" actId="20577"/>
          <ac:spMkLst>
            <pc:docMk/>
            <pc:sldMk cId="282414280" sldId="267"/>
            <ac:spMk id="5" creationId="{C6561357-B373-4EE9-AFCE-6B98FAC77037}"/>
          </ac:spMkLst>
        </pc:spChg>
        <pc:spChg chg="add">
          <ac:chgData name="Charles Zange" userId="897454c223ba9b01" providerId="LiveId" clId="{A0FB1FEB-C173-47F4-AD01-EAD8C3889237}" dt="2019-06-03T20:16:04.182" v="1823" actId="26606"/>
          <ac:spMkLst>
            <pc:docMk/>
            <pc:sldMk cId="282414280" sldId="267"/>
            <ac:spMk id="6" creationId="{3B0DF90E-6BAD-4E82-8FDF-717C9A357378}"/>
          </ac:spMkLst>
        </pc:spChg>
        <pc:spChg chg="add">
          <ac:chgData name="Charles Zange" userId="897454c223ba9b01" providerId="LiveId" clId="{A0FB1FEB-C173-47F4-AD01-EAD8C3889237}" dt="2019-06-03T20:16:04.182" v="1823" actId="26606"/>
          <ac:spMkLst>
            <pc:docMk/>
            <pc:sldMk cId="282414280" sldId="267"/>
            <ac:spMk id="7" creationId="{13DCC859-0434-4BB8-B6C5-09C88AE698FB}"/>
          </ac:spMkLst>
        </pc:spChg>
        <pc:spChg chg="add">
          <ac:chgData name="Charles Zange" userId="897454c223ba9b01" providerId="LiveId" clId="{A0FB1FEB-C173-47F4-AD01-EAD8C3889237}" dt="2019-06-03T20:16:04.182" v="1823" actId="26606"/>
          <ac:spMkLst>
            <pc:docMk/>
            <pc:sldMk cId="282414280" sldId="267"/>
            <ac:spMk id="8" creationId="{08E7ACFB-B791-4C23-8B17-013FEDC09A89}"/>
          </ac:spMkLst>
        </pc:spChg>
        <pc:spChg chg="add del">
          <ac:chgData name="Charles Zange" userId="897454c223ba9b01" providerId="LiveId" clId="{A0FB1FEB-C173-47F4-AD01-EAD8C3889237}" dt="2019-06-03T20:16:01.563" v="1820" actId="26606"/>
          <ac:spMkLst>
            <pc:docMk/>
            <pc:sldMk cId="282414280" sldId="267"/>
            <ac:spMk id="9" creationId="{3B0DF90E-6BAD-4E82-8FDF-717C9A357378}"/>
          </ac:spMkLst>
        </pc:spChg>
        <pc:spChg chg="add mod">
          <ac:chgData name="Charles Zange" userId="897454c223ba9b01" providerId="LiveId" clId="{A0FB1FEB-C173-47F4-AD01-EAD8C3889237}" dt="2019-06-03T20:34:37.564" v="3427" actId="255"/>
          <ac:spMkLst>
            <pc:docMk/>
            <pc:sldMk cId="282414280" sldId="267"/>
            <ac:spMk id="10" creationId="{BEE03AE5-15E8-4AF4-BB31-AA0256D3A13D}"/>
          </ac:spMkLst>
        </pc:spChg>
        <pc:spChg chg="add del">
          <ac:chgData name="Charles Zange" userId="897454c223ba9b01" providerId="LiveId" clId="{A0FB1FEB-C173-47F4-AD01-EAD8C3889237}" dt="2019-06-03T20:16:01.563" v="1820" actId="26606"/>
          <ac:spMkLst>
            <pc:docMk/>
            <pc:sldMk cId="282414280" sldId="267"/>
            <ac:spMk id="11" creationId="{13DCC859-0434-4BB8-B6C5-09C88AE698FB}"/>
          </ac:spMkLst>
        </pc:spChg>
        <pc:spChg chg="add del">
          <ac:chgData name="Charles Zange" userId="897454c223ba9b01" providerId="LiveId" clId="{A0FB1FEB-C173-47F4-AD01-EAD8C3889237}" dt="2019-06-03T20:16:01.563" v="1820" actId="26606"/>
          <ac:spMkLst>
            <pc:docMk/>
            <pc:sldMk cId="282414280" sldId="267"/>
            <ac:spMk id="13" creationId="{08E7ACFB-B791-4C23-8B17-013FEDC09A89}"/>
          </ac:spMkLst>
        </pc:spChg>
        <pc:graphicFrameChg chg="add mod modGraphic">
          <ac:chgData name="Charles Zange" userId="897454c223ba9b01" providerId="LiveId" clId="{A0FB1FEB-C173-47F4-AD01-EAD8C3889237}" dt="2019-06-03T20:16:04.182" v="1823" actId="26606"/>
          <ac:graphicFrameMkLst>
            <pc:docMk/>
            <pc:sldMk cId="282414280" sldId="267"/>
            <ac:graphicFrameMk id="4" creationId="{7065FFF6-AF62-4274-9738-5E1FF41936DF}"/>
          </ac:graphicFrameMkLst>
        </pc:graphicFrameChg>
      </pc:sldChg>
      <pc:sldChg chg="addSp delSp modSp add mod setBg">
        <pc:chgData name="Charles Zange" userId="897454c223ba9b01" providerId="LiveId" clId="{A0FB1FEB-C173-47F4-AD01-EAD8C3889237}" dt="2019-06-03T21:55:40.784" v="9658" actId="20577"/>
        <pc:sldMkLst>
          <pc:docMk/>
          <pc:sldMk cId="307011807" sldId="268"/>
        </pc:sldMkLst>
        <pc:spChg chg="mod">
          <ac:chgData name="Charles Zange" userId="897454c223ba9b01" providerId="LiveId" clId="{A0FB1FEB-C173-47F4-AD01-EAD8C3889237}" dt="2019-06-03T20:47:38.072" v="4178" actId="20577"/>
          <ac:spMkLst>
            <pc:docMk/>
            <pc:sldMk cId="307011807" sldId="268"/>
            <ac:spMk id="2" creationId="{0F2F32FC-61DF-40AD-956C-C92D0CAF8FD8}"/>
          </ac:spMkLst>
        </pc:spChg>
        <pc:spChg chg="del">
          <ac:chgData name="Charles Zange" userId="897454c223ba9b01" providerId="LiveId" clId="{A0FB1FEB-C173-47F4-AD01-EAD8C3889237}" dt="2019-06-03T20:01:07.761" v="987"/>
          <ac:spMkLst>
            <pc:docMk/>
            <pc:sldMk cId="307011807" sldId="268"/>
            <ac:spMk id="3" creationId="{6BC9D93C-0E7F-4A0D-BC28-1BED6CE25E22}"/>
          </ac:spMkLst>
        </pc:spChg>
        <pc:spChg chg="add mod">
          <ac:chgData name="Charles Zange" userId="897454c223ba9b01" providerId="LiveId" clId="{A0FB1FEB-C173-47F4-AD01-EAD8C3889237}" dt="2019-06-03T21:55:40.784" v="9658" actId="20577"/>
          <ac:spMkLst>
            <pc:docMk/>
            <pc:sldMk cId="307011807" sldId="268"/>
            <ac:spMk id="5" creationId="{BF2D0145-30EB-41D4-B393-B0FF912ADFFC}"/>
          </ac:spMkLst>
        </pc:spChg>
        <pc:spChg chg="add mod">
          <ac:chgData name="Charles Zange" userId="897454c223ba9b01" providerId="LiveId" clId="{A0FB1FEB-C173-47F4-AD01-EAD8C3889237}" dt="2019-06-03T21:55:29.201" v="9652" actId="1076"/>
          <ac:spMkLst>
            <pc:docMk/>
            <pc:sldMk cId="307011807" sldId="268"/>
            <ac:spMk id="6" creationId="{5FD1D50D-A3BE-4B25-B891-C1EDF1AE3807}"/>
          </ac:spMkLst>
        </pc:spChg>
        <pc:spChg chg="add">
          <ac:chgData name="Charles Zange" userId="897454c223ba9b01" providerId="LiveId" clId="{A0FB1FEB-C173-47F4-AD01-EAD8C3889237}" dt="2019-06-03T20:01:13.243" v="988" actId="26606"/>
          <ac:spMkLst>
            <pc:docMk/>
            <pc:sldMk cId="307011807" sldId="268"/>
            <ac:spMk id="9" creationId="{B0792D4F-247E-46FE-85FC-881DEFA41D94}"/>
          </ac:spMkLst>
        </pc:spChg>
        <pc:graphicFrameChg chg="add mod modGraphic">
          <ac:chgData name="Charles Zange" userId="897454c223ba9b01" providerId="LiveId" clId="{A0FB1FEB-C173-47F4-AD01-EAD8C3889237}" dt="2019-06-03T20:01:13.243" v="988" actId="26606"/>
          <ac:graphicFrameMkLst>
            <pc:docMk/>
            <pc:sldMk cId="307011807" sldId="268"/>
            <ac:graphicFrameMk id="4" creationId="{6F31447F-493A-4C5F-B322-4B742D83569B}"/>
          </ac:graphicFrameMkLst>
        </pc:graphicFrameChg>
      </pc:sldChg>
      <pc:sldChg chg="addSp delSp modSp add mod ord setBg">
        <pc:chgData name="Charles Zange" userId="897454c223ba9b01" providerId="LiveId" clId="{A0FB1FEB-C173-47F4-AD01-EAD8C3889237}" dt="2019-06-03T21:50:47.125" v="9423" actId="1076"/>
        <pc:sldMkLst>
          <pc:docMk/>
          <pc:sldMk cId="3183309718" sldId="269"/>
        </pc:sldMkLst>
        <pc:spChg chg="mod">
          <ac:chgData name="Charles Zange" userId="897454c223ba9b01" providerId="LiveId" clId="{A0FB1FEB-C173-47F4-AD01-EAD8C3889237}" dt="2019-06-03T20:47:26.513" v="4158" actId="20577"/>
          <ac:spMkLst>
            <pc:docMk/>
            <pc:sldMk cId="3183309718" sldId="269"/>
            <ac:spMk id="2" creationId="{77DFA2E9-F89D-434A-88F3-B76405933684}"/>
          </ac:spMkLst>
        </pc:spChg>
        <pc:spChg chg="del">
          <ac:chgData name="Charles Zange" userId="897454c223ba9b01" providerId="LiveId" clId="{A0FB1FEB-C173-47F4-AD01-EAD8C3889237}" dt="2019-06-03T19:59:55.686" v="975"/>
          <ac:spMkLst>
            <pc:docMk/>
            <pc:sldMk cId="3183309718" sldId="269"/>
            <ac:spMk id="3" creationId="{4282C824-BA67-4433-89B7-37C6AB0FE5D8}"/>
          </ac:spMkLst>
        </pc:spChg>
        <pc:spChg chg="add mod">
          <ac:chgData name="Charles Zange" userId="897454c223ba9b01" providerId="LiveId" clId="{A0FB1FEB-C173-47F4-AD01-EAD8C3889237}" dt="2019-06-03T20:44:59.731" v="3889" actId="14100"/>
          <ac:spMkLst>
            <pc:docMk/>
            <pc:sldMk cId="3183309718" sldId="269"/>
            <ac:spMk id="5" creationId="{866F087E-AC16-4C57-8077-A400D4EB6718}"/>
          </ac:spMkLst>
        </pc:spChg>
        <pc:spChg chg="add mod">
          <ac:chgData name="Charles Zange" userId="897454c223ba9b01" providerId="LiveId" clId="{A0FB1FEB-C173-47F4-AD01-EAD8C3889237}" dt="2019-06-03T21:50:47.125" v="9423" actId="1076"/>
          <ac:spMkLst>
            <pc:docMk/>
            <pc:sldMk cId="3183309718" sldId="269"/>
            <ac:spMk id="6" creationId="{6CB93CC9-5DD2-42E0-92B2-89162810E7BE}"/>
          </ac:spMkLst>
        </pc:spChg>
        <pc:spChg chg="add mod">
          <ac:chgData name="Charles Zange" userId="897454c223ba9b01" providerId="LiveId" clId="{A0FB1FEB-C173-47F4-AD01-EAD8C3889237}" dt="2019-06-03T20:09:02.836" v="1314" actId="207"/>
          <ac:spMkLst>
            <pc:docMk/>
            <pc:sldMk cId="3183309718" sldId="269"/>
            <ac:spMk id="7" creationId="{4BB41985-F0E5-48C2-B302-62E44C1A94E5}"/>
          </ac:spMkLst>
        </pc:spChg>
        <pc:spChg chg="add mod">
          <ac:chgData name="Charles Zange" userId="897454c223ba9b01" providerId="LiveId" clId="{A0FB1FEB-C173-47F4-AD01-EAD8C3889237}" dt="2019-06-03T20:09:40.034" v="1374" actId="207"/>
          <ac:spMkLst>
            <pc:docMk/>
            <pc:sldMk cId="3183309718" sldId="269"/>
            <ac:spMk id="8" creationId="{E8A622BE-E741-496C-9590-E006DAA914B9}"/>
          </ac:spMkLst>
        </pc:spChg>
        <pc:spChg chg="add">
          <ac:chgData name="Charles Zange" userId="897454c223ba9b01" providerId="LiveId" clId="{A0FB1FEB-C173-47F4-AD01-EAD8C3889237}" dt="2019-06-03T19:59:58.762" v="976" actId="26606"/>
          <ac:spMkLst>
            <pc:docMk/>
            <pc:sldMk cId="3183309718" sldId="269"/>
            <ac:spMk id="9" creationId="{AB45A142-4255-493C-8284-5D566C121B10}"/>
          </ac:spMkLst>
        </pc:spChg>
        <pc:spChg chg="add mod">
          <ac:chgData name="Charles Zange" userId="897454c223ba9b01" providerId="LiveId" clId="{A0FB1FEB-C173-47F4-AD01-EAD8C3889237}" dt="2019-06-03T20:09:02.836" v="1314" actId="207"/>
          <ac:spMkLst>
            <pc:docMk/>
            <pc:sldMk cId="3183309718" sldId="269"/>
            <ac:spMk id="10" creationId="{A90F624F-0EFF-40D8-BB02-FC6A06E2FCC3}"/>
          </ac:spMkLst>
        </pc:spChg>
        <pc:spChg chg="add del mod">
          <ac:chgData name="Charles Zange" userId="897454c223ba9b01" providerId="LiveId" clId="{A0FB1FEB-C173-47F4-AD01-EAD8C3889237}" dt="2019-06-03T20:14:02.927" v="1666" actId="478"/>
          <ac:spMkLst>
            <pc:docMk/>
            <pc:sldMk cId="3183309718" sldId="269"/>
            <ac:spMk id="12" creationId="{77A8C2CF-062E-4542-AD08-246D54319A98}"/>
          </ac:spMkLst>
        </pc:spChg>
        <pc:spChg chg="add del mod">
          <ac:chgData name="Charles Zange" userId="897454c223ba9b01" providerId="LiveId" clId="{A0FB1FEB-C173-47F4-AD01-EAD8C3889237}" dt="2019-06-03T20:14:04.243" v="1667" actId="478"/>
          <ac:spMkLst>
            <pc:docMk/>
            <pc:sldMk cId="3183309718" sldId="269"/>
            <ac:spMk id="13" creationId="{5D0DC871-09F2-458F-B62F-AF1CC19D0D49}"/>
          </ac:spMkLst>
        </pc:spChg>
        <pc:spChg chg="add mod">
          <ac:chgData name="Charles Zange" userId="897454c223ba9b01" providerId="LiveId" clId="{A0FB1FEB-C173-47F4-AD01-EAD8C3889237}" dt="2019-06-03T20:44:18.001" v="3864" actId="207"/>
          <ac:spMkLst>
            <pc:docMk/>
            <pc:sldMk cId="3183309718" sldId="269"/>
            <ac:spMk id="14" creationId="{86614497-7428-4005-A350-F4CDC005C060}"/>
          </ac:spMkLst>
        </pc:spChg>
        <pc:spChg chg="add mod">
          <ac:chgData name="Charles Zange" userId="897454c223ba9b01" providerId="LiveId" clId="{A0FB1FEB-C173-47F4-AD01-EAD8C3889237}" dt="2019-06-03T20:44:48.542" v="3884" actId="207"/>
          <ac:spMkLst>
            <pc:docMk/>
            <pc:sldMk cId="3183309718" sldId="269"/>
            <ac:spMk id="15" creationId="{926FE8FF-7E74-446F-BE9F-F3B88DE3268C}"/>
          </ac:spMkLst>
        </pc:spChg>
        <pc:picChg chg="add mod">
          <ac:chgData name="Charles Zange" userId="897454c223ba9b01" providerId="LiveId" clId="{A0FB1FEB-C173-47F4-AD01-EAD8C3889237}" dt="2019-06-03T20:15:27.785" v="1817" actId="1076"/>
          <ac:picMkLst>
            <pc:docMk/>
            <pc:sldMk cId="3183309718" sldId="269"/>
            <ac:picMk id="4" creationId="{6507AF20-BBB2-448F-ADA5-4D82A6858B90}"/>
          </ac:picMkLst>
        </pc:picChg>
        <pc:cxnChg chg="add">
          <ac:chgData name="Charles Zange" userId="897454c223ba9b01" providerId="LiveId" clId="{A0FB1FEB-C173-47F4-AD01-EAD8C3889237}" dt="2019-06-03T19:59:58.762" v="976" actId="26606"/>
          <ac:cxnSpMkLst>
            <pc:docMk/>
            <pc:sldMk cId="3183309718" sldId="269"/>
            <ac:cxnSpMk id="11" creationId="{38FB9660-F42F-4313-BBC4-47C007FE484C}"/>
          </ac:cxnSpMkLst>
        </pc:cxnChg>
      </pc:sldChg>
      <pc:sldChg chg="addSp delSp modSp add mod setBg">
        <pc:chgData name="Charles Zange" userId="897454c223ba9b01" providerId="LiveId" clId="{A0FB1FEB-C173-47F4-AD01-EAD8C3889237}" dt="2019-06-03T20:48:28.724" v="4209" actId="313"/>
        <pc:sldMkLst>
          <pc:docMk/>
          <pc:sldMk cId="3576579725" sldId="270"/>
        </pc:sldMkLst>
        <pc:spChg chg="mod">
          <ac:chgData name="Charles Zange" userId="897454c223ba9b01" providerId="LiveId" clId="{A0FB1FEB-C173-47F4-AD01-EAD8C3889237}" dt="2019-06-03T20:47:50.542" v="4194" actId="20577"/>
          <ac:spMkLst>
            <pc:docMk/>
            <pc:sldMk cId="3576579725" sldId="270"/>
            <ac:spMk id="2" creationId="{399D697E-010C-4635-B747-C45AA1855EDC}"/>
          </ac:spMkLst>
        </pc:spChg>
        <pc:spChg chg="del">
          <ac:chgData name="Charles Zange" userId="897454c223ba9b01" providerId="LiveId" clId="{A0FB1FEB-C173-47F4-AD01-EAD8C3889237}" dt="2019-06-03T20:00:35.364" v="983" actId="478"/>
          <ac:spMkLst>
            <pc:docMk/>
            <pc:sldMk cId="3576579725" sldId="270"/>
            <ac:spMk id="3" creationId="{44DC6CEC-040D-4B2A-A114-30306FE41B15}"/>
          </ac:spMkLst>
        </pc:spChg>
        <pc:spChg chg="add mod">
          <ac:chgData name="Charles Zange" userId="897454c223ba9b01" providerId="LiveId" clId="{A0FB1FEB-C173-47F4-AD01-EAD8C3889237}" dt="2019-06-03T20:45:35.635" v="3901" actId="20577"/>
          <ac:spMkLst>
            <pc:docMk/>
            <pc:sldMk cId="3576579725" sldId="270"/>
            <ac:spMk id="7" creationId="{703BD998-4863-4B14-930A-AB6F1E20CAF6}"/>
          </ac:spMkLst>
        </pc:spChg>
        <pc:spChg chg="add mod">
          <ac:chgData name="Charles Zange" userId="897454c223ba9b01" providerId="LiveId" clId="{A0FB1FEB-C173-47F4-AD01-EAD8C3889237}" dt="2019-06-03T20:48:28.724" v="4209" actId="313"/>
          <ac:spMkLst>
            <pc:docMk/>
            <pc:sldMk cId="3576579725" sldId="270"/>
            <ac:spMk id="8" creationId="{55ABD3BE-A1C3-450A-929C-2A74C732BEEF}"/>
          </ac:spMkLst>
        </pc:spChg>
        <pc:spChg chg="add del">
          <ac:chgData name="Charles Zange" userId="897454c223ba9b01" providerId="LiveId" clId="{A0FB1FEB-C173-47F4-AD01-EAD8C3889237}" dt="2019-06-03T20:00:46.141" v="985" actId="26606"/>
          <ac:spMkLst>
            <pc:docMk/>
            <pc:sldMk cId="3576579725" sldId="270"/>
            <ac:spMk id="9" creationId="{6753252F-4873-4F63-801D-CC719279A7D5}"/>
          </ac:spMkLst>
        </pc:spChg>
        <pc:spChg chg="add mod">
          <ac:chgData name="Charles Zange" userId="897454c223ba9b01" providerId="LiveId" clId="{A0FB1FEB-C173-47F4-AD01-EAD8C3889237}" dt="2019-06-03T20:11:13.077" v="1403" actId="1076"/>
          <ac:spMkLst>
            <pc:docMk/>
            <pc:sldMk cId="3576579725" sldId="270"/>
            <ac:spMk id="10" creationId="{DE543409-82E8-4793-A458-2D3A44D90601}"/>
          </ac:spMkLst>
        </pc:spChg>
        <pc:spChg chg="add del">
          <ac:chgData name="Charles Zange" userId="897454c223ba9b01" providerId="LiveId" clId="{A0FB1FEB-C173-47F4-AD01-EAD8C3889237}" dt="2019-06-03T20:00:46.141" v="985" actId="26606"/>
          <ac:spMkLst>
            <pc:docMk/>
            <pc:sldMk cId="3576579725" sldId="270"/>
            <ac:spMk id="11" creationId="{047C8CCB-F95D-4249-92DD-651249D3535A}"/>
          </ac:spMkLst>
        </pc:spChg>
        <pc:spChg chg="add mod">
          <ac:chgData name="Charles Zange" userId="897454c223ba9b01" providerId="LiveId" clId="{A0FB1FEB-C173-47F4-AD01-EAD8C3889237}" dt="2019-06-03T20:10:30.791" v="1384" actId="1076"/>
          <ac:spMkLst>
            <pc:docMk/>
            <pc:sldMk cId="3576579725" sldId="270"/>
            <ac:spMk id="12" creationId="{57CB4956-C2BE-4BAF-A08D-066963624433}"/>
          </ac:spMkLst>
        </pc:spChg>
        <pc:spChg chg="add">
          <ac:chgData name="Charles Zange" userId="897454c223ba9b01" providerId="LiveId" clId="{A0FB1FEB-C173-47F4-AD01-EAD8C3889237}" dt="2019-06-03T20:00:46.159" v="986" actId="26606"/>
          <ac:spMkLst>
            <pc:docMk/>
            <pc:sldMk cId="3576579725" sldId="270"/>
            <ac:spMk id="13" creationId="{AB45A142-4255-493C-8284-5D566C121B10}"/>
          </ac:spMkLst>
        </pc:spChg>
        <pc:spChg chg="add mod">
          <ac:chgData name="Charles Zange" userId="897454c223ba9b01" providerId="LiveId" clId="{A0FB1FEB-C173-47F4-AD01-EAD8C3889237}" dt="2019-06-03T20:10:33.411" v="1385" actId="1076"/>
          <ac:spMkLst>
            <pc:docMk/>
            <pc:sldMk cId="3576579725" sldId="270"/>
            <ac:spMk id="15" creationId="{43344682-C0C4-438A-8B53-E6F3ECAD082D}"/>
          </ac:spMkLst>
        </pc:spChg>
        <pc:spChg chg="add mod">
          <ac:chgData name="Charles Zange" userId="897454c223ba9b01" providerId="LiveId" clId="{A0FB1FEB-C173-47F4-AD01-EAD8C3889237}" dt="2019-06-03T20:13:40.320" v="1664" actId="1037"/>
          <ac:spMkLst>
            <pc:docMk/>
            <pc:sldMk cId="3576579725" sldId="270"/>
            <ac:spMk id="16" creationId="{33723E68-BA96-4ABA-A1D6-C00A27986828}"/>
          </ac:spMkLst>
        </pc:spChg>
        <pc:picChg chg="add mod">
          <ac:chgData name="Charles Zange" userId="897454c223ba9b01" providerId="LiveId" clId="{A0FB1FEB-C173-47F4-AD01-EAD8C3889237}" dt="2019-06-03T20:13:29.066" v="1608" actId="1076"/>
          <ac:picMkLst>
            <pc:docMk/>
            <pc:sldMk cId="3576579725" sldId="270"/>
            <ac:picMk id="4" creationId="{4D62D145-E0FC-4E01-A810-551ECC81986C}"/>
          </ac:picMkLst>
        </pc:picChg>
        <pc:picChg chg="add mod">
          <ac:chgData name="Charles Zange" userId="897454c223ba9b01" providerId="LiveId" clId="{A0FB1FEB-C173-47F4-AD01-EAD8C3889237}" dt="2019-06-03T20:12:04.792" v="1407" actId="1076"/>
          <ac:picMkLst>
            <pc:docMk/>
            <pc:sldMk cId="3576579725" sldId="270"/>
            <ac:picMk id="6" creationId="{6A5B2E67-F101-457B-850F-3A59C6499FF8}"/>
          </ac:picMkLst>
        </pc:picChg>
        <pc:cxnChg chg="add">
          <ac:chgData name="Charles Zange" userId="897454c223ba9b01" providerId="LiveId" clId="{A0FB1FEB-C173-47F4-AD01-EAD8C3889237}" dt="2019-06-03T20:00:46.159" v="986" actId="26606"/>
          <ac:cxnSpMkLst>
            <pc:docMk/>
            <pc:sldMk cId="3576579725" sldId="270"/>
            <ac:cxnSpMk id="14" creationId="{38FB9660-F42F-4313-BBC4-47C007FE484C}"/>
          </ac:cxnSpMkLst>
        </pc:cxnChg>
      </pc:sldChg>
      <pc:sldChg chg="addSp delSp modSp add mod setBg">
        <pc:chgData name="Charles Zange" userId="897454c223ba9b01" providerId="LiveId" clId="{A0FB1FEB-C173-47F4-AD01-EAD8C3889237}" dt="2019-06-03T21:51:20.206" v="9468" actId="20577"/>
        <pc:sldMkLst>
          <pc:docMk/>
          <pc:sldMk cId="3718823238" sldId="271"/>
        </pc:sldMkLst>
        <pc:spChg chg="mod">
          <ac:chgData name="Charles Zange" userId="897454c223ba9b01" providerId="LiveId" clId="{A0FB1FEB-C173-47F4-AD01-EAD8C3889237}" dt="2019-06-03T20:01:33.811" v="990" actId="26606"/>
          <ac:spMkLst>
            <pc:docMk/>
            <pc:sldMk cId="3718823238" sldId="271"/>
            <ac:spMk id="2" creationId="{C4B3C8AF-B689-49B2-A163-4A0D00D588B4}"/>
          </ac:spMkLst>
        </pc:spChg>
        <pc:spChg chg="del">
          <ac:chgData name="Charles Zange" userId="897454c223ba9b01" providerId="LiveId" clId="{A0FB1FEB-C173-47F4-AD01-EAD8C3889237}" dt="2019-06-03T20:01:28.485" v="989"/>
          <ac:spMkLst>
            <pc:docMk/>
            <pc:sldMk cId="3718823238" sldId="271"/>
            <ac:spMk id="3" creationId="{70F9511E-873E-41C6-A1DC-F22A49D998E3}"/>
          </ac:spMkLst>
        </pc:spChg>
        <pc:spChg chg="add">
          <ac:chgData name="Charles Zange" userId="897454c223ba9b01" providerId="LiveId" clId="{A0FB1FEB-C173-47F4-AD01-EAD8C3889237}" dt="2019-06-03T20:01:33.811" v="990" actId="26606"/>
          <ac:spMkLst>
            <pc:docMk/>
            <pc:sldMk cId="3718823238" sldId="271"/>
            <ac:spMk id="9" creationId="{F780A22D-61EA-43E3-BD94-3E39CF902160}"/>
          </ac:spMkLst>
        </pc:spChg>
        <pc:graphicFrameChg chg="add mod modGraphic">
          <ac:chgData name="Charles Zange" userId="897454c223ba9b01" providerId="LiveId" clId="{A0FB1FEB-C173-47F4-AD01-EAD8C3889237}" dt="2019-06-03T21:51:20.206" v="9468" actId="20577"/>
          <ac:graphicFrameMkLst>
            <pc:docMk/>
            <pc:sldMk cId="3718823238" sldId="271"/>
            <ac:graphicFrameMk id="4" creationId="{823349D5-FE36-4112-A910-800A0867F9DA}"/>
          </ac:graphicFrameMkLst>
        </pc:graphicFrameChg>
        <pc:picChg chg="add mod">
          <ac:chgData name="Charles Zange" userId="897454c223ba9b01" providerId="LiveId" clId="{A0FB1FEB-C173-47F4-AD01-EAD8C3889237}" dt="2019-06-03T20:03:12.005" v="995" actId="1076"/>
          <ac:picMkLst>
            <pc:docMk/>
            <pc:sldMk cId="3718823238" sldId="271"/>
            <ac:picMk id="6" creationId="{330FC11F-89CE-44AF-B537-E1D5FD252064}"/>
          </ac:picMkLst>
        </pc:picChg>
        <pc:picChg chg="add mod">
          <ac:chgData name="Charles Zange" userId="897454c223ba9b01" providerId="LiveId" clId="{A0FB1FEB-C173-47F4-AD01-EAD8C3889237}" dt="2019-06-03T20:03:37.042" v="998" actId="1076"/>
          <ac:picMkLst>
            <pc:docMk/>
            <pc:sldMk cId="3718823238" sldId="271"/>
            <ac:picMk id="8" creationId="{723568D9-C834-480C-B2E4-FBECEEA44C9B}"/>
          </ac:picMkLst>
        </pc:picChg>
        <pc:picChg chg="add mod">
          <ac:chgData name="Charles Zange" userId="897454c223ba9b01" providerId="LiveId" clId="{A0FB1FEB-C173-47F4-AD01-EAD8C3889237}" dt="2019-06-03T20:03:08.789" v="994" actId="1076"/>
          <ac:picMkLst>
            <pc:docMk/>
            <pc:sldMk cId="3718823238" sldId="271"/>
            <ac:picMk id="11" creationId="{33A02A6C-8744-4804-A9F4-9D62F4077E62}"/>
          </ac:picMkLst>
        </pc:picChg>
        <pc:picChg chg="add mod">
          <ac:chgData name="Charles Zange" userId="897454c223ba9b01" providerId="LiveId" clId="{A0FB1FEB-C173-47F4-AD01-EAD8C3889237}" dt="2019-06-03T20:03:46.994" v="1000" actId="1076"/>
          <ac:picMkLst>
            <pc:docMk/>
            <pc:sldMk cId="3718823238" sldId="271"/>
            <ac:picMk id="12" creationId="{629C5CE7-8CB9-48ED-8E9C-73F095F1CFDF}"/>
          </ac:picMkLst>
        </pc:picChg>
      </pc:sldChg>
      <pc:sldChg chg="addSp delSp modSp add mod setBg setClrOvrMap">
        <pc:chgData name="Charles Zange" userId="897454c223ba9b01" providerId="LiveId" clId="{A0FB1FEB-C173-47F4-AD01-EAD8C3889237}" dt="2019-06-03T21:08:38.058" v="6554" actId="1038"/>
        <pc:sldMkLst>
          <pc:docMk/>
          <pc:sldMk cId="4204780063" sldId="272"/>
        </pc:sldMkLst>
        <pc:spChg chg="mod">
          <ac:chgData name="Charles Zange" userId="897454c223ba9b01" providerId="LiveId" clId="{A0FB1FEB-C173-47F4-AD01-EAD8C3889237}" dt="2019-06-03T20:55:28.729" v="5180" actId="26606"/>
          <ac:spMkLst>
            <pc:docMk/>
            <pc:sldMk cId="4204780063" sldId="272"/>
            <ac:spMk id="2" creationId="{75CE77A2-EE9C-49E3-8A03-A5B1CE17245E}"/>
          </ac:spMkLst>
        </pc:spChg>
        <pc:spChg chg="add del mod">
          <ac:chgData name="Charles Zange" userId="897454c223ba9b01" providerId="LiveId" clId="{A0FB1FEB-C173-47F4-AD01-EAD8C3889237}" dt="2019-06-03T20:55:28.729" v="5180" actId="26606"/>
          <ac:spMkLst>
            <pc:docMk/>
            <pc:sldMk cId="4204780063" sldId="272"/>
            <ac:spMk id="3" creationId="{B364869E-66F3-45A2-91FD-F56F1EAB49AD}"/>
          </ac:spMkLst>
        </pc:spChg>
        <pc:spChg chg="add mod">
          <ac:chgData name="Charles Zange" userId="897454c223ba9b01" providerId="LiveId" clId="{A0FB1FEB-C173-47F4-AD01-EAD8C3889237}" dt="2019-06-03T20:56:25.301" v="5247" actId="1076"/>
          <ac:spMkLst>
            <pc:docMk/>
            <pc:sldMk cId="4204780063" sldId="272"/>
            <ac:spMk id="4" creationId="{45F1617A-FD5E-4CA9-98E4-9B63071D92C0}"/>
          </ac:spMkLst>
        </pc:spChg>
        <pc:spChg chg="add del">
          <ac:chgData name="Charles Zange" userId="897454c223ba9b01" providerId="LiveId" clId="{A0FB1FEB-C173-47F4-AD01-EAD8C3889237}" dt="2019-06-03T20:55:28.687" v="5179" actId="26606"/>
          <ac:spMkLst>
            <pc:docMk/>
            <pc:sldMk cId="4204780063" sldId="272"/>
            <ac:spMk id="10" creationId="{46C2E80F-49A6-4372-B103-219D417A55ED}"/>
          </ac:spMkLst>
        </pc:spChg>
        <pc:spChg chg="add mod">
          <ac:chgData name="Charles Zange" userId="897454c223ba9b01" providerId="LiveId" clId="{A0FB1FEB-C173-47F4-AD01-EAD8C3889237}" dt="2019-06-03T21:08:38.058" v="6554" actId="1038"/>
          <ac:spMkLst>
            <pc:docMk/>
            <pc:sldMk cId="4204780063" sldId="272"/>
            <ac:spMk id="11" creationId="{661DE90B-270C-434D-8AEE-2220EADC50D6}"/>
          </ac:spMkLst>
        </pc:spChg>
        <pc:spChg chg="add">
          <ac:chgData name="Charles Zange" userId="897454c223ba9b01" providerId="LiveId" clId="{A0FB1FEB-C173-47F4-AD01-EAD8C3889237}" dt="2019-06-03T20:55:28.729" v="5180" actId="26606"/>
          <ac:spMkLst>
            <pc:docMk/>
            <pc:sldMk cId="4204780063" sldId="272"/>
            <ac:spMk id="12" creationId="{13DCC859-0434-4BB8-B6C5-09C88AE698FB}"/>
          </ac:spMkLst>
        </pc:spChg>
        <pc:spChg chg="add">
          <ac:chgData name="Charles Zange" userId="897454c223ba9b01" providerId="LiveId" clId="{A0FB1FEB-C173-47F4-AD01-EAD8C3889237}" dt="2019-06-03T20:55:28.729" v="5180" actId="26606"/>
          <ac:spMkLst>
            <pc:docMk/>
            <pc:sldMk cId="4204780063" sldId="272"/>
            <ac:spMk id="13" creationId="{3B0DF90E-6BAD-4E82-8FDF-717C9A357378}"/>
          </ac:spMkLst>
        </pc:spChg>
        <pc:spChg chg="add">
          <ac:chgData name="Charles Zange" userId="897454c223ba9b01" providerId="LiveId" clId="{A0FB1FEB-C173-47F4-AD01-EAD8C3889237}" dt="2019-06-03T20:55:28.729" v="5180" actId="26606"/>
          <ac:spMkLst>
            <pc:docMk/>
            <pc:sldMk cId="4204780063" sldId="272"/>
            <ac:spMk id="14" creationId="{08E7ACFB-B791-4C23-8B17-013FEDC09A89}"/>
          </ac:spMkLst>
        </pc:spChg>
        <pc:graphicFrameChg chg="add del">
          <ac:chgData name="Charles Zange" userId="897454c223ba9b01" providerId="LiveId" clId="{A0FB1FEB-C173-47F4-AD01-EAD8C3889237}" dt="2019-06-03T20:55:28.687" v="5179" actId="26606"/>
          <ac:graphicFrameMkLst>
            <pc:docMk/>
            <pc:sldMk cId="4204780063" sldId="272"/>
            <ac:graphicFrameMk id="5" creationId="{85DC3980-AE3B-4AB9-AFA9-AAA50DA80B6F}"/>
          </ac:graphicFrameMkLst>
        </pc:graphicFrameChg>
        <pc:graphicFrameChg chg="add mod">
          <ac:chgData name="Charles Zange" userId="897454c223ba9b01" providerId="LiveId" clId="{A0FB1FEB-C173-47F4-AD01-EAD8C3889237}" dt="2019-06-03T21:08:17.189" v="6530" actId="20577"/>
          <ac:graphicFrameMkLst>
            <pc:docMk/>
            <pc:sldMk cId="4204780063" sldId="272"/>
            <ac:graphicFrameMk id="15" creationId="{AB2EFB06-F133-482F-8962-4C040E47186F}"/>
          </ac:graphicFrameMkLst>
        </pc:graphicFrameChg>
      </pc:sldChg>
      <pc:sldChg chg="addSp delSp modSp add mod setBg">
        <pc:chgData name="Charles Zange" userId="897454c223ba9b01" providerId="LiveId" clId="{A0FB1FEB-C173-47F4-AD01-EAD8C3889237}" dt="2019-06-03T21:56:30.553" v="9659" actId="114"/>
        <pc:sldMkLst>
          <pc:docMk/>
          <pc:sldMk cId="2904588022" sldId="273"/>
        </pc:sldMkLst>
        <pc:spChg chg="mod">
          <ac:chgData name="Charles Zange" userId="897454c223ba9b01" providerId="LiveId" clId="{A0FB1FEB-C173-47F4-AD01-EAD8C3889237}" dt="2019-06-03T21:01:07.705" v="6237" actId="26606"/>
          <ac:spMkLst>
            <pc:docMk/>
            <pc:sldMk cId="2904588022" sldId="273"/>
            <ac:spMk id="2" creationId="{BDB96D4A-FC41-41D3-8043-2D99F65C095A}"/>
          </ac:spMkLst>
        </pc:spChg>
        <pc:spChg chg="mod">
          <ac:chgData name="Charles Zange" userId="897454c223ba9b01" providerId="LiveId" clId="{A0FB1FEB-C173-47F4-AD01-EAD8C3889237}" dt="2019-06-03T21:01:40.814" v="6244" actId="14100"/>
          <ac:spMkLst>
            <pc:docMk/>
            <pc:sldMk cId="2904588022" sldId="273"/>
            <ac:spMk id="3" creationId="{6B708DC5-DB41-4C61-A9B8-0A97A07E276A}"/>
          </ac:spMkLst>
        </pc:spChg>
        <pc:spChg chg="add mod">
          <ac:chgData name="Charles Zange" userId="897454c223ba9b01" providerId="LiveId" clId="{A0FB1FEB-C173-47F4-AD01-EAD8C3889237}" dt="2019-06-03T21:56:30.553" v="9659" actId="114"/>
          <ac:spMkLst>
            <pc:docMk/>
            <pc:sldMk cId="2904588022" sldId="273"/>
            <ac:spMk id="4" creationId="{2A11ABA2-6D3F-4AE5-B446-E149E4413D40}"/>
          </ac:spMkLst>
        </pc:spChg>
        <pc:spChg chg="add del">
          <ac:chgData name="Charles Zange" userId="897454c223ba9b01" providerId="LiveId" clId="{A0FB1FEB-C173-47F4-AD01-EAD8C3889237}" dt="2019-06-03T21:01:07.705" v="6237" actId="26606"/>
          <ac:spMkLst>
            <pc:docMk/>
            <pc:sldMk cId="2904588022" sldId="273"/>
            <ac:spMk id="8" creationId="{8D70B121-56F4-4848-B38B-182089D909FA}"/>
          </ac:spMkLst>
        </pc:spChg>
        <pc:spChg chg="add">
          <ac:chgData name="Charles Zange" userId="897454c223ba9b01" providerId="LiveId" clId="{A0FB1FEB-C173-47F4-AD01-EAD8C3889237}" dt="2019-06-03T21:01:07.705" v="6237" actId="26606"/>
          <ac:spMkLst>
            <pc:docMk/>
            <pc:sldMk cId="2904588022" sldId="273"/>
            <ac:spMk id="15" creationId="{8CA06CD6-90CA-4C45-856C-6771339E1E22}"/>
          </ac:spMkLst>
        </pc:spChg>
        <pc:cxnChg chg="add del">
          <ac:chgData name="Charles Zange" userId="897454c223ba9b01" providerId="LiveId" clId="{A0FB1FEB-C173-47F4-AD01-EAD8C3889237}" dt="2019-06-03T21:01:07.705" v="6237" actId="26606"/>
          <ac:cxnSpMkLst>
            <pc:docMk/>
            <pc:sldMk cId="2904588022" sldId="273"/>
            <ac:cxnSpMk id="10" creationId="{2D72A2C9-F3CA-4216-8BAD-FA4C970C3C4E}"/>
          </ac:cxnSpMkLst>
        </pc:cxnChg>
        <pc:cxnChg chg="add">
          <ac:chgData name="Charles Zange" userId="897454c223ba9b01" providerId="LiveId" clId="{A0FB1FEB-C173-47F4-AD01-EAD8C3889237}" dt="2019-06-03T21:01:07.705" v="6237" actId="26606"/>
          <ac:cxnSpMkLst>
            <pc:docMk/>
            <pc:sldMk cId="2904588022" sldId="273"/>
            <ac:cxnSpMk id="17" creationId="{5021601D-2758-4B15-A31C-FDA184C51B3A}"/>
          </ac:cxnSpMkLst>
        </pc:cxnChg>
      </pc:sldChg>
      <pc:sldChg chg="addSp delSp modSp add mod setBg setClrOvrMap">
        <pc:chgData name="Charles Zange" userId="897454c223ba9b01" providerId="LiveId" clId="{A0FB1FEB-C173-47F4-AD01-EAD8C3889237}" dt="2019-06-04T21:24:47.279" v="9854" actId="20577"/>
        <pc:sldMkLst>
          <pc:docMk/>
          <pc:sldMk cId="1019079135" sldId="274"/>
        </pc:sldMkLst>
        <pc:spChg chg="mod">
          <ac:chgData name="Charles Zange" userId="897454c223ba9b01" providerId="LiveId" clId="{A0FB1FEB-C173-47F4-AD01-EAD8C3889237}" dt="2019-06-03T20:54:35.644" v="5145" actId="26606"/>
          <ac:spMkLst>
            <pc:docMk/>
            <pc:sldMk cId="1019079135" sldId="274"/>
            <ac:spMk id="2" creationId="{26DD338F-4CB0-4BDD-BAD5-762B4785CA67}"/>
          </ac:spMkLst>
        </pc:spChg>
        <pc:spChg chg="del mod">
          <ac:chgData name="Charles Zange" userId="897454c223ba9b01" providerId="LiveId" clId="{A0FB1FEB-C173-47F4-AD01-EAD8C3889237}" dt="2019-06-03T20:54:35.644" v="5145" actId="26606"/>
          <ac:spMkLst>
            <pc:docMk/>
            <pc:sldMk cId="1019079135" sldId="274"/>
            <ac:spMk id="3" creationId="{C776CCEA-068C-450D-A43A-6642A1E6D133}"/>
          </ac:spMkLst>
        </pc:spChg>
        <pc:spChg chg="add mod">
          <ac:chgData name="Charles Zange" userId="897454c223ba9b01" providerId="LiveId" clId="{A0FB1FEB-C173-47F4-AD01-EAD8C3889237}" dt="2019-06-03T21:06:23.426" v="6458" actId="1076"/>
          <ac:spMkLst>
            <pc:docMk/>
            <pc:sldMk cId="1019079135" sldId="274"/>
            <ac:spMk id="4" creationId="{06DC4A9F-AC26-48D9-A38E-C453AB623534}"/>
          </ac:spMkLst>
        </pc:spChg>
        <pc:spChg chg="add">
          <ac:chgData name="Charles Zange" userId="897454c223ba9b01" providerId="LiveId" clId="{A0FB1FEB-C173-47F4-AD01-EAD8C3889237}" dt="2019-06-03T20:54:35.644" v="5145" actId="26606"/>
          <ac:spMkLst>
            <pc:docMk/>
            <pc:sldMk cId="1019079135" sldId="274"/>
            <ac:spMk id="10" creationId="{3B0DF90E-6BAD-4E82-8FDF-717C9A357378}"/>
          </ac:spMkLst>
        </pc:spChg>
        <pc:spChg chg="add">
          <ac:chgData name="Charles Zange" userId="897454c223ba9b01" providerId="LiveId" clId="{A0FB1FEB-C173-47F4-AD01-EAD8C3889237}" dt="2019-06-03T20:54:35.644" v="5145" actId="26606"/>
          <ac:spMkLst>
            <pc:docMk/>
            <pc:sldMk cId="1019079135" sldId="274"/>
            <ac:spMk id="12" creationId="{13DCC859-0434-4BB8-B6C5-09C88AE698FB}"/>
          </ac:spMkLst>
        </pc:spChg>
        <pc:spChg chg="add">
          <ac:chgData name="Charles Zange" userId="897454c223ba9b01" providerId="LiveId" clId="{A0FB1FEB-C173-47F4-AD01-EAD8C3889237}" dt="2019-06-03T20:54:35.644" v="5145" actId="26606"/>
          <ac:spMkLst>
            <pc:docMk/>
            <pc:sldMk cId="1019079135" sldId="274"/>
            <ac:spMk id="14" creationId="{08E7ACFB-B791-4C23-8B17-013FEDC09A89}"/>
          </ac:spMkLst>
        </pc:spChg>
        <pc:graphicFrameChg chg="add mod">
          <ac:chgData name="Charles Zange" userId="897454c223ba9b01" providerId="LiveId" clId="{A0FB1FEB-C173-47F4-AD01-EAD8C3889237}" dt="2019-06-04T21:24:47.279" v="9854" actId="20577"/>
          <ac:graphicFrameMkLst>
            <pc:docMk/>
            <pc:sldMk cId="1019079135" sldId="274"/>
            <ac:graphicFrameMk id="5" creationId="{08A25177-9682-4517-AA7B-683A8CC94A8E}"/>
          </ac:graphicFrameMkLst>
        </pc:graphicFrameChg>
      </pc:sldChg>
      <pc:sldChg chg="addSp delSp modSp add mod setBg">
        <pc:chgData name="Charles Zange" userId="897454c223ba9b01" providerId="LiveId" clId="{A0FB1FEB-C173-47F4-AD01-EAD8C3889237}" dt="2019-06-03T21:06:05.148" v="6456" actId="207"/>
        <pc:sldMkLst>
          <pc:docMk/>
          <pc:sldMk cId="91024666" sldId="275"/>
        </pc:sldMkLst>
        <pc:spChg chg="mod">
          <ac:chgData name="Charles Zange" userId="897454c223ba9b01" providerId="LiveId" clId="{A0FB1FEB-C173-47F4-AD01-EAD8C3889237}" dt="2019-06-03T20:36:31.204" v="3487" actId="26606"/>
          <ac:spMkLst>
            <pc:docMk/>
            <pc:sldMk cId="91024666" sldId="275"/>
            <ac:spMk id="2" creationId="{CBBBCA17-2DDC-4C3E-96A5-B725AC5340E4}"/>
          </ac:spMkLst>
        </pc:spChg>
        <pc:spChg chg="mod">
          <ac:chgData name="Charles Zange" userId="897454c223ba9b01" providerId="LiveId" clId="{A0FB1FEB-C173-47F4-AD01-EAD8C3889237}" dt="2019-06-03T21:05:30.990" v="6420" actId="1076"/>
          <ac:spMkLst>
            <pc:docMk/>
            <pc:sldMk cId="91024666" sldId="275"/>
            <ac:spMk id="3" creationId="{00046EAB-F082-411A-A6F2-F8B8EEB68925}"/>
          </ac:spMkLst>
        </pc:spChg>
        <pc:spChg chg="add mod topLvl">
          <ac:chgData name="Charles Zange" userId="897454c223ba9b01" providerId="LiveId" clId="{A0FB1FEB-C173-47F4-AD01-EAD8C3889237}" dt="2019-06-03T21:06:01.395" v="6455" actId="165"/>
          <ac:spMkLst>
            <pc:docMk/>
            <pc:sldMk cId="91024666" sldId="275"/>
            <ac:spMk id="4" creationId="{60F892DC-4352-4731-852A-1F098EC8BC70}"/>
          </ac:spMkLst>
        </pc:spChg>
        <pc:spChg chg="add">
          <ac:chgData name="Charles Zange" userId="897454c223ba9b01" providerId="LiveId" clId="{A0FB1FEB-C173-47F4-AD01-EAD8C3889237}" dt="2019-06-03T20:36:31.204" v="3487" actId="26606"/>
          <ac:spMkLst>
            <pc:docMk/>
            <pc:sldMk cId="91024666" sldId="275"/>
            <ac:spMk id="8" creationId="{8D70B121-56F4-4848-B38B-182089D909FA}"/>
          </ac:spMkLst>
        </pc:spChg>
        <pc:grpChg chg="add del mod">
          <ac:chgData name="Charles Zange" userId="897454c223ba9b01" providerId="LiveId" clId="{A0FB1FEB-C173-47F4-AD01-EAD8C3889237}" dt="2019-06-03T21:06:01.395" v="6455" actId="165"/>
          <ac:grpSpMkLst>
            <pc:docMk/>
            <pc:sldMk cId="91024666" sldId="275"/>
            <ac:grpSpMk id="7" creationId="{D0FA0962-EE8A-4928-9D2E-BCA8C125F44E}"/>
          </ac:grpSpMkLst>
        </pc:grpChg>
        <pc:picChg chg="add mod topLvl">
          <ac:chgData name="Charles Zange" userId="897454c223ba9b01" providerId="LiveId" clId="{A0FB1FEB-C173-47F4-AD01-EAD8C3889237}" dt="2019-06-03T21:06:05.148" v="6456" actId="207"/>
          <ac:picMkLst>
            <pc:docMk/>
            <pc:sldMk cId="91024666" sldId="275"/>
            <ac:picMk id="6" creationId="{3ADA4510-9BF7-4936-BED9-8B14B0E333F7}"/>
          </ac:picMkLst>
        </pc:picChg>
        <pc:cxnChg chg="add">
          <ac:chgData name="Charles Zange" userId="897454c223ba9b01" providerId="LiveId" clId="{A0FB1FEB-C173-47F4-AD01-EAD8C3889237}" dt="2019-06-03T20:36:31.204" v="3487" actId="26606"/>
          <ac:cxnSpMkLst>
            <pc:docMk/>
            <pc:sldMk cId="91024666" sldId="275"/>
            <ac:cxnSpMk id="10" creationId="{2D72A2C9-F3CA-4216-8BAD-FA4C970C3C4E}"/>
          </ac:cxnSpMkLst>
        </pc:cxnChg>
      </pc:sldChg>
      <pc:sldChg chg="addSp delSp modSp add mod ord setBg setClrOvrMap">
        <pc:chgData name="Charles Zange" userId="897454c223ba9b01" providerId="LiveId" clId="{A0FB1FEB-C173-47F4-AD01-EAD8C3889237}" dt="2019-06-03T20:21:40.536" v="2704" actId="1035"/>
        <pc:sldMkLst>
          <pc:docMk/>
          <pc:sldMk cId="3944788561" sldId="276"/>
        </pc:sldMkLst>
        <pc:spChg chg="mod">
          <ac:chgData name="Charles Zange" userId="897454c223ba9b01" providerId="LiveId" clId="{A0FB1FEB-C173-47F4-AD01-EAD8C3889237}" dt="2019-06-03T20:18:26.106" v="2098" actId="26606"/>
          <ac:spMkLst>
            <pc:docMk/>
            <pc:sldMk cId="3944788561" sldId="276"/>
            <ac:spMk id="2" creationId="{DE5F0EFB-C1B8-45BE-936F-7FC24CE5B93A}"/>
          </ac:spMkLst>
        </pc:spChg>
        <pc:spChg chg="add del mod">
          <ac:chgData name="Charles Zange" userId="897454c223ba9b01" providerId="LiveId" clId="{A0FB1FEB-C173-47F4-AD01-EAD8C3889237}" dt="2019-06-03T20:18:26.106" v="2098" actId="26606"/>
          <ac:spMkLst>
            <pc:docMk/>
            <pc:sldMk cId="3944788561" sldId="276"/>
            <ac:spMk id="3" creationId="{EC9B0D77-0C13-4AAB-ADC5-4A59C28D6F53}"/>
          </ac:spMkLst>
        </pc:spChg>
        <pc:spChg chg="add mod">
          <ac:chgData name="Charles Zange" userId="897454c223ba9b01" providerId="LiveId" clId="{A0FB1FEB-C173-47F4-AD01-EAD8C3889237}" dt="2019-06-03T20:21:08.956" v="2666" actId="688"/>
          <ac:spMkLst>
            <pc:docMk/>
            <pc:sldMk cId="3944788561" sldId="276"/>
            <ac:spMk id="4" creationId="{0F033808-A02D-48DC-AAFE-C8238D25FA2B}"/>
          </ac:spMkLst>
        </pc:spChg>
        <pc:spChg chg="add mod">
          <ac:chgData name="Charles Zange" userId="897454c223ba9b01" providerId="LiveId" clId="{A0FB1FEB-C173-47F4-AD01-EAD8C3889237}" dt="2019-06-03T20:21:40.536" v="2704" actId="1035"/>
          <ac:spMkLst>
            <pc:docMk/>
            <pc:sldMk cId="3944788561" sldId="276"/>
            <ac:spMk id="6" creationId="{97AA56D1-337B-44C5-82FD-E5D165E446BB}"/>
          </ac:spMkLst>
        </pc:spChg>
        <pc:spChg chg="add del">
          <ac:chgData name="Charles Zange" userId="897454c223ba9b01" providerId="LiveId" clId="{A0FB1FEB-C173-47F4-AD01-EAD8C3889237}" dt="2019-06-03T20:18:26.061" v="2097" actId="26606"/>
          <ac:spMkLst>
            <pc:docMk/>
            <pc:sldMk cId="3944788561" sldId="276"/>
            <ac:spMk id="10" creationId="{46C2E80F-49A6-4372-B103-219D417A55ED}"/>
          </ac:spMkLst>
        </pc:spChg>
        <pc:spChg chg="add mod">
          <ac:chgData name="Charles Zange" userId="897454c223ba9b01" providerId="LiveId" clId="{A0FB1FEB-C173-47F4-AD01-EAD8C3889237}" dt="2019-06-03T20:21:35.371" v="2694" actId="1035"/>
          <ac:spMkLst>
            <pc:docMk/>
            <pc:sldMk cId="3944788561" sldId="276"/>
            <ac:spMk id="11" creationId="{AEC4DDE9-B573-430C-8DB4-5983BCE2123C}"/>
          </ac:spMkLst>
        </pc:spChg>
        <pc:spChg chg="add">
          <ac:chgData name="Charles Zange" userId="897454c223ba9b01" providerId="LiveId" clId="{A0FB1FEB-C173-47F4-AD01-EAD8C3889237}" dt="2019-06-03T20:18:26.106" v="2098" actId="26606"/>
          <ac:spMkLst>
            <pc:docMk/>
            <pc:sldMk cId="3944788561" sldId="276"/>
            <ac:spMk id="12" creationId="{13DCC859-0434-4BB8-B6C5-09C88AE698FB}"/>
          </ac:spMkLst>
        </pc:spChg>
        <pc:spChg chg="add">
          <ac:chgData name="Charles Zange" userId="897454c223ba9b01" providerId="LiveId" clId="{A0FB1FEB-C173-47F4-AD01-EAD8C3889237}" dt="2019-06-03T20:18:26.106" v="2098" actId="26606"/>
          <ac:spMkLst>
            <pc:docMk/>
            <pc:sldMk cId="3944788561" sldId="276"/>
            <ac:spMk id="13" creationId="{3B0DF90E-6BAD-4E82-8FDF-717C9A357378}"/>
          </ac:spMkLst>
        </pc:spChg>
        <pc:spChg chg="add">
          <ac:chgData name="Charles Zange" userId="897454c223ba9b01" providerId="LiveId" clId="{A0FB1FEB-C173-47F4-AD01-EAD8C3889237}" dt="2019-06-03T20:18:26.106" v="2098" actId="26606"/>
          <ac:spMkLst>
            <pc:docMk/>
            <pc:sldMk cId="3944788561" sldId="276"/>
            <ac:spMk id="14" creationId="{08E7ACFB-B791-4C23-8B17-013FEDC09A89}"/>
          </ac:spMkLst>
        </pc:spChg>
        <pc:graphicFrameChg chg="add del">
          <ac:chgData name="Charles Zange" userId="897454c223ba9b01" providerId="LiveId" clId="{A0FB1FEB-C173-47F4-AD01-EAD8C3889237}" dt="2019-06-03T20:18:26.061" v="2097" actId="26606"/>
          <ac:graphicFrameMkLst>
            <pc:docMk/>
            <pc:sldMk cId="3944788561" sldId="276"/>
            <ac:graphicFrameMk id="5" creationId="{6E56577C-84A9-465C-B2D8-5D6A1CC915CF}"/>
          </ac:graphicFrameMkLst>
        </pc:graphicFrameChg>
        <pc:graphicFrameChg chg="add">
          <ac:chgData name="Charles Zange" userId="897454c223ba9b01" providerId="LiveId" clId="{A0FB1FEB-C173-47F4-AD01-EAD8C3889237}" dt="2019-06-03T20:18:26.106" v="2098" actId="26606"/>
          <ac:graphicFrameMkLst>
            <pc:docMk/>
            <pc:sldMk cId="3944788561" sldId="276"/>
            <ac:graphicFrameMk id="15" creationId="{EDC56C3F-FE74-44E2-BDD1-91F827CC4413}"/>
          </ac:graphicFrameMkLst>
        </pc:graphicFrameChg>
      </pc:sldChg>
      <pc:sldChg chg="addSp delSp modSp add mod setBg">
        <pc:chgData name="Charles Zange" userId="897454c223ba9b01" providerId="LiveId" clId="{A0FB1FEB-C173-47F4-AD01-EAD8C3889237}" dt="2019-06-03T21:07:23.901" v="6512" actId="20577"/>
        <pc:sldMkLst>
          <pc:docMk/>
          <pc:sldMk cId="2363086256" sldId="277"/>
        </pc:sldMkLst>
        <pc:spChg chg="mod">
          <ac:chgData name="Charles Zange" userId="897454c223ba9b01" providerId="LiveId" clId="{A0FB1FEB-C173-47F4-AD01-EAD8C3889237}" dt="2019-06-03T21:07:23.901" v="6512" actId="20577"/>
          <ac:spMkLst>
            <pc:docMk/>
            <pc:sldMk cId="2363086256" sldId="277"/>
            <ac:spMk id="2" creationId="{F1812072-B678-43BA-8D1C-DA8460D44CAC}"/>
          </ac:spMkLst>
        </pc:spChg>
        <pc:spChg chg="del">
          <ac:chgData name="Charles Zange" userId="897454c223ba9b01" providerId="LiveId" clId="{A0FB1FEB-C173-47F4-AD01-EAD8C3889237}" dt="2019-06-03T20:16:40.485" v="1853"/>
          <ac:spMkLst>
            <pc:docMk/>
            <pc:sldMk cId="2363086256" sldId="277"/>
            <ac:spMk id="3" creationId="{46F667F5-D5C6-4DCD-ABD5-28210FF32931}"/>
          </ac:spMkLst>
        </pc:spChg>
        <pc:spChg chg="add mod">
          <ac:chgData name="Charles Zange" userId="897454c223ba9b01" providerId="LiveId" clId="{A0FB1FEB-C173-47F4-AD01-EAD8C3889237}" dt="2019-06-03T20:35:46.229" v="3482" actId="1036"/>
          <ac:spMkLst>
            <pc:docMk/>
            <pc:sldMk cId="2363086256" sldId="277"/>
            <ac:spMk id="5" creationId="{4C6E8B6A-3D0E-43A3-95DC-85A85E12A0D1}"/>
          </ac:spMkLst>
        </pc:spChg>
        <pc:spChg chg="add mod">
          <ac:chgData name="Charles Zange" userId="897454c223ba9b01" providerId="LiveId" clId="{A0FB1FEB-C173-47F4-AD01-EAD8C3889237}" dt="2019-06-03T20:35:31.273" v="3463" actId="207"/>
          <ac:spMkLst>
            <pc:docMk/>
            <pc:sldMk cId="2363086256" sldId="277"/>
            <ac:spMk id="6" creationId="{F25C0020-C7AA-4D99-AC8C-18D2EDC15896}"/>
          </ac:spMkLst>
        </pc:spChg>
        <pc:spChg chg="add">
          <ac:chgData name="Charles Zange" userId="897454c223ba9b01" providerId="LiveId" clId="{A0FB1FEB-C173-47F4-AD01-EAD8C3889237}" dt="2019-06-03T20:16:44.247" v="1854" actId="26606"/>
          <ac:spMkLst>
            <pc:docMk/>
            <pc:sldMk cId="2363086256" sldId="277"/>
            <ac:spMk id="9" creationId="{DB66F6E8-4D4A-4907-940A-774703A2D0FE}"/>
          </ac:spMkLst>
        </pc:spChg>
        <pc:spChg chg="add">
          <ac:chgData name="Charles Zange" userId="897454c223ba9b01" providerId="LiveId" clId="{A0FB1FEB-C173-47F4-AD01-EAD8C3889237}" dt="2019-06-03T20:16:44.247" v="1854" actId="26606"/>
          <ac:spMkLst>
            <pc:docMk/>
            <pc:sldMk cId="2363086256" sldId="277"/>
            <ac:spMk id="11" creationId="{8F1F5A56-E82B-4FD5-9025-B72896FFBB6D}"/>
          </ac:spMkLst>
        </pc:spChg>
        <pc:graphicFrameChg chg="add mod">
          <ac:chgData name="Charles Zange" userId="897454c223ba9b01" providerId="LiveId" clId="{A0FB1FEB-C173-47F4-AD01-EAD8C3889237}" dt="2019-06-03T20:16:44.247" v="1854" actId="26606"/>
          <ac:graphicFrameMkLst>
            <pc:docMk/>
            <pc:sldMk cId="2363086256" sldId="277"/>
            <ac:graphicFrameMk id="4" creationId="{656E67BA-2BD3-49E0-A28C-2D0EC4C3FB7C}"/>
          </ac:graphicFrameMkLst>
        </pc:graphicFrameChg>
      </pc:sldChg>
      <pc:sldChg chg="addSp delSp modSp add mod setBg">
        <pc:chgData name="Charles Zange" userId="897454c223ba9b01" providerId="LiveId" clId="{A0FB1FEB-C173-47F4-AD01-EAD8C3889237}" dt="2019-06-03T21:48:41.915" v="9341" actId="1076"/>
        <pc:sldMkLst>
          <pc:docMk/>
          <pc:sldMk cId="60470885" sldId="278"/>
        </pc:sldMkLst>
        <pc:spChg chg="del">
          <ac:chgData name="Charles Zange" userId="897454c223ba9b01" providerId="LiveId" clId="{A0FB1FEB-C173-47F4-AD01-EAD8C3889237}" dt="2019-06-03T21:47:46.076" v="9285"/>
          <ac:spMkLst>
            <pc:docMk/>
            <pc:sldMk cId="60470885" sldId="278"/>
            <ac:spMk id="2" creationId="{882D0834-967E-4E0C-8AF6-0AE1906D22F0}"/>
          </ac:spMkLst>
        </pc:spChg>
        <pc:spChg chg="del">
          <ac:chgData name="Charles Zange" userId="897454c223ba9b01" providerId="LiveId" clId="{A0FB1FEB-C173-47F4-AD01-EAD8C3889237}" dt="2019-06-03T21:47:46.076" v="9285"/>
          <ac:spMkLst>
            <pc:docMk/>
            <pc:sldMk cId="60470885" sldId="278"/>
            <ac:spMk id="3" creationId="{FE62D3AC-A8D7-413A-AEFC-EBACA63EF50C}"/>
          </ac:spMkLst>
        </pc:spChg>
        <pc:spChg chg="add mod">
          <ac:chgData name="Charles Zange" userId="897454c223ba9b01" providerId="LiveId" clId="{A0FB1FEB-C173-47F4-AD01-EAD8C3889237}" dt="2019-06-03T21:48:09.843" v="9334" actId="26606"/>
          <ac:spMkLst>
            <pc:docMk/>
            <pc:sldMk cId="60470885" sldId="278"/>
            <ac:spMk id="4" creationId="{9554505B-293E-44AA-B19B-AD4AC3A429FD}"/>
          </ac:spMkLst>
        </pc:spChg>
        <pc:spChg chg="add mod">
          <ac:chgData name="Charles Zange" userId="897454c223ba9b01" providerId="LiveId" clId="{A0FB1FEB-C173-47F4-AD01-EAD8C3889237}" dt="2019-06-03T21:48:41.915" v="9341" actId="1076"/>
          <ac:spMkLst>
            <pc:docMk/>
            <pc:sldMk cId="60470885" sldId="278"/>
            <ac:spMk id="5" creationId="{66537E62-903D-40FB-B8D2-1C3A34584B70}"/>
          </ac:spMkLst>
        </pc:spChg>
        <pc:spChg chg="add">
          <ac:chgData name="Charles Zange" userId="897454c223ba9b01" providerId="LiveId" clId="{A0FB1FEB-C173-47F4-AD01-EAD8C3889237}" dt="2019-06-03T21:48:09.843" v="9334" actId="26606"/>
          <ac:spMkLst>
            <pc:docMk/>
            <pc:sldMk cId="60470885" sldId="278"/>
            <ac:spMk id="10" creationId="{C66F2F30-5DC0-44A0-BFA6-E12F46ED16DA}"/>
          </ac:spMkLst>
        </pc:spChg>
        <pc:spChg chg="add">
          <ac:chgData name="Charles Zange" userId="897454c223ba9b01" providerId="LiveId" clId="{A0FB1FEB-C173-47F4-AD01-EAD8C3889237}" dt="2019-06-03T21:48:09.843" v="9334" actId="26606"/>
          <ac:spMkLst>
            <pc:docMk/>
            <pc:sldMk cId="60470885" sldId="278"/>
            <ac:spMk id="12" creationId="{85872F57-7F42-4F97-8391-DDC8D0054C03}"/>
          </ac:spMkLst>
        </pc:spChg>
        <pc:spChg chg="add">
          <ac:chgData name="Charles Zange" userId="897454c223ba9b01" providerId="LiveId" clId="{A0FB1FEB-C173-47F4-AD01-EAD8C3889237}" dt="2019-06-03T21:48:09.843" v="9334" actId="26606"/>
          <ac:spMkLst>
            <pc:docMk/>
            <pc:sldMk cId="60470885" sldId="278"/>
            <ac:spMk id="14" creationId="{04DC2037-48A0-4F22-B9D4-8EAEBC780AB4}"/>
          </ac:spMkLst>
        </pc:spChg>
        <pc:spChg chg="add">
          <ac:chgData name="Charles Zange" userId="897454c223ba9b01" providerId="LiveId" clId="{A0FB1FEB-C173-47F4-AD01-EAD8C3889237}" dt="2019-06-03T21:48:09.843" v="9334" actId="26606"/>
          <ac:spMkLst>
            <pc:docMk/>
            <pc:sldMk cId="60470885" sldId="278"/>
            <ac:spMk id="16" creationId="{0006CBFD-ADA0-43D1-9332-9C34CA1C76ED}"/>
          </ac:spMkLst>
        </pc:spChg>
        <pc:spChg chg="add">
          <ac:chgData name="Charles Zange" userId="897454c223ba9b01" providerId="LiveId" clId="{A0FB1FEB-C173-47F4-AD01-EAD8C3889237}" dt="2019-06-03T21:48:09.843" v="9334" actId="26606"/>
          <ac:spMkLst>
            <pc:docMk/>
            <pc:sldMk cId="60470885" sldId="278"/>
            <ac:spMk id="18" creationId="{2B931666-F28F-45F3-A074-66D2272D580B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31D5B-F418-4274-9CF9-CB53707E3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70A3E3-3394-4DF3-86DA-111F349965D8}">
      <dgm:prSet/>
      <dgm:spPr/>
      <dgm:t>
        <a:bodyPr/>
        <a:lstStyle/>
        <a:p>
          <a:r>
            <a:rPr lang="en-US" dirty="0"/>
            <a:t>1. Take a dataset of frequently checked out items from Seattle Public Library</a:t>
          </a:r>
        </a:p>
      </dgm:t>
    </dgm:pt>
    <dgm:pt modelId="{6CD1500F-89D3-4142-99DD-D76ACFAE4BDA}" type="parTrans" cxnId="{98AF5D5F-81F5-4683-9191-2FDD50405D50}">
      <dgm:prSet/>
      <dgm:spPr/>
      <dgm:t>
        <a:bodyPr/>
        <a:lstStyle/>
        <a:p>
          <a:endParaRPr lang="en-US"/>
        </a:p>
      </dgm:t>
    </dgm:pt>
    <dgm:pt modelId="{986BF18E-B2EA-4365-95A6-5DCB1A83DC3C}" type="sibTrans" cxnId="{98AF5D5F-81F5-4683-9191-2FDD50405D50}">
      <dgm:prSet/>
      <dgm:spPr/>
      <dgm:t>
        <a:bodyPr/>
        <a:lstStyle/>
        <a:p>
          <a:endParaRPr lang="en-US"/>
        </a:p>
      </dgm:t>
    </dgm:pt>
    <dgm:pt modelId="{6E29D137-F470-4297-9B24-AD69C0CF7FF1}">
      <dgm:prSet/>
      <dgm:spPr/>
      <dgm:t>
        <a:bodyPr/>
        <a:lstStyle/>
        <a:p>
          <a:r>
            <a:rPr lang="en-US" dirty="0"/>
            <a:t>2. Split 2/3 vs. 1/3 to simulate 2/3 ‘existing collection’ vs. 1/3 ‘new acquisitions’</a:t>
          </a:r>
        </a:p>
      </dgm:t>
    </dgm:pt>
    <dgm:pt modelId="{33782CBE-34D8-434E-8A25-F90B980E19EC}" type="parTrans" cxnId="{BDE5E53D-0F5C-4801-9A15-D0F86193DADB}">
      <dgm:prSet/>
      <dgm:spPr/>
      <dgm:t>
        <a:bodyPr/>
        <a:lstStyle/>
        <a:p>
          <a:endParaRPr lang="en-US"/>
        </a:p>
      </dgm:t>
    </dgm:pt>
    <dgm:pt modelId="{9F9DDF48-7A7B-4460-A08A-FDBE5F039739}" type="sibTrans" cxnId="{BDE5E53D-0F5C-4801-9A15-D0F86193DADB}">
      <dgm:prSet/>
      <dgm:spPr/>
      <dgm:t>
        <a:bodyPr/>
        <a:lstStyle/>
        <a:p>
          <a:endParaRPr lang="en-US"/>
        </a:p>
      </dgm:t>
    </dgm:pt>
    <dgm:pt modelId="{BBF1F3EC-5593-42B2-9257-B1A237D41FB0}">
      <dgm:prSet/>
      <dgm:spPr/>
      <dgm:t>
        <a:bodyPr/>
        <a:lstStyle/>
        <a:p>
          <a:r>
            <a:rPr lang="en-US" dirty="0"/>
            <a:t>3. Train Random Forest on 2/3 to classify ‘</a:t>
          </a:r>
          <a:r>
            <a:rPr lang="en-US" dirty="0" err="1"/>
            <a:t>ItemLocation</a:t>
          </a:r>
          <a:r>
            <a:rPr lang="en-US" dirty="0"/>
            <a:t>’ of existing collection</a:t>
          </a:r>
        </a:p>
      </dgm:t>
    </dgm:pt>
    <dgm:pt modelId="{09807910-4059-47D6-BFD0-980E03FD7F24}" type="parTrans" cxnId="{5C7BDF13-016D-491A-96C4-396AA0B55A93}">
      <dgm:prSet/>
      <dgm:spPr/>
      <dgm:t>
        <a:bodyPr/>
        <a:lstStyle/>
        <a:p>
          <a:endParaRPr lang="en-US"/>
        </a:p>
      </dgm:t>
    </dgm:pt>
    <dgm:pt modelId="{AF4F3B24-D386-4A8F-B485-9CC721377A4A}" type="sibTrans" cxnId="{5C7BDF13-016D-491A-96C4-396AA0B55A93}">
      <dgm:prSet/>
      <dgm:spPr/>
      <dgm:t>
        <a:bodyPr/>
        <a:lstStyle/>
        <a:p>
          <a:endParaRPr lang="en-US"/>
        </a:p>
      </dgm:t>
    </dgm:pt>
    <dgm:pt modelId="{3938FF04-9624-44E0-B347-063E443DAB31}">
      <dgm:prSet/>
      <dgm:spPr/>
      <dgm:t>
        <a:bodyPr/>
        <a:lstStyle/>
        <a:p>
          <a:r>
            <a:rPr lang="en-US" dirty="0"/>
            <a:t>4. Test Random Forest on 1/3 to predict where new acquisitions will be placed within </a:t>
          </a:r>
          <a:r>
            <a:rPr lang="en-US" dirty="0" err="1"/>
            <a:t>ItemLocation</a:t>
          </a:r>
          <a:endParaRPr lang="en-US" dirty="0"/>
        </a:p>
      </dgm:t>
    </dgm:pt>
    <dgm:pt modelId="{BB036909-F8E5-4EA7-ACFA-E0B40D70BE25}" type="parTrans" cxnId="{69770CAA-2E0E-4D6B-8E36-B70B408B45DD}">
      <dgm:prSet/>
      <dgm:spPr/>
      <dgm:t>
        <a:bodyPr/>
        <a:lstStyle/>
        <a:p>
          <a:endParaRPr lang="en-US"/>
        </a:p>
      </dgm:t>
    </dgm:pt>
    <dgm:pt modelId="{6E9C4D9A-26B2-4847-996A-1DF37606FE3D}" type="sibTrans" cxnId="{69770CAA-2E0E-4D6B-8E36-B70B408B45DD}">
      <dgm:prSet/>
      <dgm:spPr/>
      <dgm:t>
        <a:bodyPr/>
        <a:lstStyle/>
        <a:p>
          <a:endParaRPr lang="en-US"/>
        </a:p>
      </dgm:t>
    </dgm:pt>
    <dgm:pt modelId="{F4A5B1C9-67AF-4614-99CE-E17B9655D793}" type="pres">
      <dgm:prSet presAssocID="{04A31D5B-F418-4274-9CF9-CB53707E34A0}" presName="linear" presStyleCnt="0">
        <dgm:presLayoutVars>
          <dgm:animLvl val="lvl"/>
          <dgm:resizeHandles val="exact"/>
        </dgm:presLayoutVars>
      </dgm:prSet>
      <dgm:spPr/>
    </dgm:pt>
    <dgm:pt modelId="{A9AEBCF6-E3C3-4A42-9274-2D81B6A483CC}" type="pres">
      <dgm:prSet presAssocID="{F270A3E3-3394-4DF3-86DA-111F349965D8}" presName="parentText" presStyleLbl="node1" presStyleIdx="0" presStyleCnt="4" custLinFactNeighborX="764" custLinFactNeighborY="-15046">
        <dgm:presLayoutVars>
          <dgm:chMax val="0"/>
          <dgm:bulletEnabled val="1"/>
        </dgm:presLayoutVars>
      </dgm:prSet>
      <dgm:spPr/>
    </dgm:pt>
    <dgm:pt modelId="{7EE2308C-CE41-44B4-B58A-3D173C37B566}" type="pres">
      <dgm:prSet presAssocID="{986BF18E-B2EA-4365-95A6-5DCB1A83DC3C}" presName="spacer" presStyleCnt="0"/>
      <dgm:spPr/>
    </dgm:pt>
    <dgm:pt modelId="{C390C699-E546-4B7C-BA6C-1E120225CFA7}" type="pres">
      <dgm:prSet presAssocID="{6E29D137-F470-4297-9B24-AD69C0CF7F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A7684C-BC7C-4132-9FCE-AAEFF3759235}" type="pres">
      <dgm:prSet presAssocID="{9F9DDF48-7A7B-4460-A08A-FDBE5F039739}" presName="spacer" presStyleCnt="0"/>
      <dgm:spPr/>
    </dgm:pt>
    <dgm:pt modelId="{5DBF2F40-7855-47AF-A5D7-6730D689923D}" type="pres">
      <dgm:prSet presAssocID="{BBF1F3EC-5593-42B2-9257-B1A237D41F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DD6081-A5DB-482B-A569-12E3B0F35BB6}" type="pres">
      <dgm:prSet presAssocID="{AF4F3B24-D386-4A8F-B485-9CC721377A4A}" presName="spacer" presStyleCnt="0"/>
      <dgm:spPr/>
    </dgm:pt>
    <dgm:pt modelId="{A1B90426-560C-46A9-BCE9-EAF1D6C5EB27}" type="pres">
      <dgm:prSet presAssocID="{3938FF04-9624-44E0-B347-063E443DAB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DBE502-FAB1-40BA-AED0-8069E0AEAB8D}" type="presOf" srcId="{04A31D5B-F418-4274-9CF9-CB53707E34A0}" destId="{F4A5B1C9-67AF-4614-99CE-E17B9655D793}" srcOrd="0" destOrd="0" presId="urn:microsoft.com/office/officeart/2005/8/layout/vList2"/>
    <dgm:cxn modelId="{5C7BDF13-016D-491A-96C4-396AA0B55A93}" srcId="{04A31D5B-F418-4274-9CF9-CB53707E34A0}" destId="{BBF1F3EC-5593-42B2-9257-B1A237D41FB0}" srcOrd="2" destOrd="0" parTransId="{09807910-4059-47D6-BFD0-980E03FD7F24}" sibTransId="{AF4F3B24-D386-4A8F-B485-9CC721377A4A}"/>
    <dgm:cxn modelId="{BDE5E53D-0F5C-4801-9A15-D0F86193DADB}" srcId="{04A31D5B-F418-4274-9CF9-CB53707E34A0}" destId="{6E29D137-F470-4297-9B24-AD69C0CF7FF1}" srcOrd="1" destOrd="0" parTransId="{33782CBE-34D8-434E-8A25-F90B980E19EC}" sibTransId="{9F9DDF48-7A7B-4460-A08A-FDBE5F039739}"/>
    <dgm:cxn modelId="{98AF5D5F-81F5-4683-9191-2FDD50405D50}" srcId="{04A31D5B-F418-4274-9CF9-CB53707E34A0}" destId="{F270A3E3-3394-4DF3-86DA-111F349965D8}" srcOrd="0" destOrd="0" parTransId="{6CD1500F-89D3-4142-99DD-D76ACFAE4BDA}" sibTransId="{986BF18E-B2EA-4365-95A6-5DCB1A83DC3C}"/>
    <dgm:cxn modelId="{477A097F-D2FA-4690-AF63-ADCD100EBEAF}" type="presOf" srcId="{F270A3E3-3394-4DF3-86DA-111F349965D8}" destId="{A9AEBCF6-E3C3-4A42-9274-2D81B6A483CC}" srcOrd="0" destOrd="0" presId="urn:microsoft.com/office/officeart/2005/8/layout/vList2"/>
    <dgm:cxn modelId="{84F6E399-C035-4261-8007-5C0C6AC45A51}" type="presOf" srcId="{3938FF04-9624-44E0-B347-063E443DAB31}" destId="{A1B90426-560C-46A9-BCE9-EAF1D6C5EB27}" srcOrd="0" destOrd="0" presId="urn:microsoft.com/office/officeart/2005/8/layout/vList2"/>
    <dgm:cxn modelId="{69770CAA-2E0E-4D6B-8E36-B70B408B45DD}" srcId="{04A31D5B-F418-4274-9CF9-CB53707E34A0}" destId="{3938FF04-9624-44E0-B347-063E443DAB31}" srcOrd="3" destOrd="0" parTransId="{BB036909-F8E5-4EA7-ACFA-E0B40D70BE25}" sibTransId="{6E9C4D9A-26B2-4847-996A-1DF37606FE3D}"/>
    <dgm:cxn modelId="{E47608F7-5C84-4053-8BBF-6A9EEB871FB2}" type="presOf" srcId="{BBF1F3EC-5593-42B2-9257-B1A237D41FB0}" destId="{5DBF2F40-7855-47AF-A5D7-6730D689923D}" srcOrd="0" destOrd="0" presId="urn:microsoft.com/office/officeart/2005/8/layout/vList2"/>
    <dgm:cxn modelId="{E2E16AF8-7193-4230-96A4-CAD85C4FDE45}" type="presOf" srcId="{6E29D137-F470-4297-9B24-AD69C0CF7FF1}" destId="{C390C699-E546-4B7C-BA6C-1E120225CFA7}" srcOrd="0" destOrd="0" presId="urn:microsoft.com/office/officeart/2005/8/layout/vList2"/>
    <dgm:cxn modelId="{649346D5-7EA3-45EF-A409-21F2B5916836}" type="presParOf" srcId="{F4A5B1C9-67AF-4614-99CE-E17B9655D793}" destId="{A9AEBCF6-E3C3-4A42-9274-2D81B6A483CC}" srcOrd="0" destOrd="0" presId="urn:microsoft.com/office/officeart/2005/8/layout/vList2"/>
    <dgm:cxn modelId="{176E9FC3-F583-4E2F-8AF6-551B7F5C86A4}" type="presParOf" srcId="{F4A5B1C9-67AF-4614-99CE-E17B9655D793}" destId="{7EE2308C-CE41-44B4-B58A-3D173C37B566}" srcOrd="1" destOrd="0" presId="urn:microsoft.com/office/officeart/2005/8/layout/vList2"/>
    <dgm:cxn modelId="{C59D4428-7C41-4055-BFFF-05CED6D75EB6}" type="presParOf" srcId="{F4A5B1C9-67AF-4614-99CE-E17B9655D793}" destId="{C390C699-E546-4B7C-BA6C-1E120225CFA7}" srcOrd="2" destOrd="0" presId="urn:microsoft.com/office/officeart/2005/8/layout/vList2"/>
    <dgm:cxn modelId="{A3F45502-FFE4-4452-B383-4CA1628D5BCD}" type="presParOf" srcId="{F4A5B1C9-67AF-4614-99CE-E17B9655D793}" destId="{81A7684C-BC7C-4132-9FCE-AAEFF3759235}" srcOrd="3" destOrd="0" presId="urn:microsoft.com/office/officeart/2005/8/layout/vList2"/>
    <dgm:cxn modelId="{4FC8DC43-D771-40D9-AA4D-293F7A890E72}" type="presParOf" srcId="{F4A5B1C9-67AF-4614-99CE-E17B9655D793}" destId="{5DBF2F40-7855-47AF-A5D7-6730D689923D}" srcOrd="4" destOrd="0" presId="urn:microsoft.com/office/officeart/2005/8/layout/vList2"/>
    <dgm:cxn modelId="{FE1CE430-D8DC-446A-BC0C-75BFFF1ED3BC}" type="presParOf" srcId="{F4A5B1C9-67AF-4614-99CE-E17B9655D793}" destId="{B9DD6081-A5DB-482B-A569-12E3B0F35BB6}" srcOrd="5" destOrd="0" presId="urn:microsoft.com/office/officeart/2005/8/layout/vList2"/>
    <dgm:cxn modelId="{26DD6C72-BB53-4437-866E-7D775A99DCC5}" type="presParOf" srcId="{F4A5B1C9-67AF-4614-99CE-E17B9655D793}" destId="{A1B90426-560C-46A9-BCE9-EAF1D6C5EB2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C1981B-05C3-4863-851B-2D05BF22359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C5A8E4-BF77-4DC9-A244-CD7F87A58404}">
      <dgm:prSet/>
      <dgm:spPr/>
      <dgm:t>
        <a:bodyPr/>
        <a:lstStyle/>
        <a:p>
          <a:r>
            <a:rPr lang="en-US" dirty="0"/>
            <a:t>Cultural object acquisition is not a scientific process. It is a human process</a:t>
          </a:r>
        </a:p>
      </dgm:t>
    </dgm:pt>
    <dgm:pt modelId="{36773539-433A-45A1-B539-11361AED4B26}" type="parTrans" cxnId="{DCBE73F5-3B06-4ADB-9D1E-948A7BCF1B68}">
      <dgm:prSet/>
      <dgm:spPr/>
      <dgm:t>
        <a:bodyPr/>
        <a:lstStyle/>
        <a:p>
          <a:endParaRPr lang="en-US"/>
        </a:p>
      </dgm:t>
    </dgm:pt>
    <dgm:pt modelId="{461535F8-0A13-4C44-990D-6E51E15A448B}" type="sibTrans" cxnId="{DCBE73F5-3B06-4ADB-9D1E-948A7BCF1B68}">
      <dgm:prSet/>
      <dgm:spPr/>
      <dgm:t>
        <a:bodyPr/>
        <a:lstStyle/>
        <a:p>
          <a:endParaRPr lang="en-US"/>
        </a:p>
      </dgm:t>
    </dgm:pt>
    <dgm:pt modelId="{A63A96BB-DF54-44CF-B3A8-A0A6F6D90174}">
      <dgm:prSet/>
      <dgm:spPr/>
      <dgm:t>
        <a:bodyPr/>
        <a:lstStyle/>
        <a:p>
          <a:r>
            <a:rPr lang="en-US" dirty="0"/>
            <a:t>Not all storage spaces are created equal</a:t>
          </a:r>
        </a:p>
      </dgm:t>
    </dgm:pt>
    <dgm:pt modelId="{674002EA-60BE-4B1E-A412-AF7C471D6667}" type="parTrans" cxnId="{A176020C-E6DA-4D04-97F9-409CA34AC736}">
      <dgm:prSet/>
      <dgm:spPr/>
      <dgm:t>
        <a:bodyPr/>
        <a:lstStyle/>
        <a:p>
          <a:endParaRPr lang="en-US"/>
        </a:p>
      </dgm:t>
    </dgm:pt>
    <dgm:pt modelId="{6FC85B1D-BE4E-4FBB-A9EC-2CF99D842850}" type="sibTrans" cxnId="{A176020C-E6DA-4D04-97F9-409CA34AC736}">
      <dgm:prSet/>
      <dgm:spPr/>
      <dgm:t>
        <a:bodyPr/>
        <a:lstStyle/>
        <a:p>
          <a:endParaRPr lang="en-US"/>
        </a:p>
      </dgm:t>
    </dgm:pt>
    <dgm:pt modelId="{E6D022BD-47F0-4D29-917E-596817B7767F}">
      <dgm:prSet/>
      <dgm:spPr/>
      <dgm:t>
        <a:bodyPr/>
        <a:lstStyle/>
        <a:p>
          <a:r>
            <a:rPr lang="en-US"/>
            <a:t>Cultural object placement is a logical process. It is not, however, universally replicable</a:t>
          </a:r>
        </a:p>
      </dgm:t>
    </dgm:pt>
    <dgm:pt modelId="{5F9C9DAB-8368-4F4F-AA1F-91CDE281632E}" type="parTrans" cxnId="{EA7A2EA7-A917-42D1-922A-DCAC452DC6D8}">
      <dgm:prSet/>
      <dgm:spPr/>
      <dgm:t>
        <a:bodyPr/>
        <a:lstStyle/>
        <a:p>
          <a:endParaRPr lang="en-US"/>
        </a:p>
      </dgm:t>
    </dgm:pt>
    <dgm:pt modelId="{AEFD3E4C-C03F-453F-94D9-08027BBB86CB}" type="sibTrans" cxnId="{EA7A2EA7-A917-42D1-922A-DCAC452DC6D8}">
      <dgm:prSet/>
      <dgm:spPr/>
      <dgm:t>
        <a:bodyPr/>
        <a:lstStyle/>
        <a:p>
          <a:endParaRPr lang="en-US"/>
        </a:p>
      </dgm:t>
    </dgm:pt>
    <dgm:pt modelId="{5522EBC8-B9CA-47B1-A969-2941141D64B1}" type="pres">
      <dgm:prSet presAssocID="{A3C1981B-05C3-4863-851B-2D05BF22359A}" presName="vert0" presStyleCnt="0">
        <dgm:presLayoutVars>
          <dgm:dir/>
          <dgm:animOne val="branch"/>
          <dgm:animLvl val="lvl"/>
        </dgm:presLayoutVars>
      </dgm:prSet>
      <dgm:spPr/>
    </dgm:pt>
    <dgm:pt modelId="{5EAFB602-C415-4148-B488-B6DA5F0218EE}" type="pres">
      <dgm:prSet presAssocID="{9BC5A8E4-BF77-4DC9-A244-CD7F87A58404}" presName="thickLine" presStyleLbl="alignNode1" presStyleIdx="0" presStyleCnt="3"/>
      <dgm:spPr/>
    </dgm:pt>
    <dgm:pt modelId="{FEBAC9BD-6AEF-4B59-A921-0C41A7A534A6}" type="pres">
      <dgm:prSet presAssocID="{9BC5A8E4-BF77-4DC9-A244-CD7F87A58404}" presName="horz1" presStyleCnt="0"/>
      <dgm:spPr/>
    </dgm:pt>
    <dgm:pt modelId="{F09EC073-B5C6-437D-8EAF-F7177E8E4B99}" type="pres">
      <dgm:prSet presAssocID="{9BC5A8E4-BF77-4DC9-A244-CD7F87A58404}" presName="tx1" presStyleLbl="revTx" presStyleIdx="0" presStyleCnt="3"/>
      <dgm:spPr/>
    </dgm:pt>
    <dgm:pt modelId="{B8C27004-EAAA-429E-AC03-414E63126987}" type="pres">
      <dgm:prSet presAssocID="{9BC5A8E4-BF77-4DC9-A244-CD7F87A58404}" presName="vert1" presStyleCnt="0"/>
      <dgm:spPr/>
    </dgm:pt>
    <dgm:pt modelId="{41E23FD2-92B4-4E16-B1F3-68E409C43CF8}" type="pres">
      <dgm:prSet presAssocID="{A63A96BB-DF54-44CF-B3A8-A0A6F6D90174}" presName="thickLine" presStyleLbl="alignNode1" presStyleIdx="1" presStyleCnt="3"/>
      <dgm:spPr/>
    </dgm:pt>
    <dgm:pt modelId="{4F7BC40B-6973-48BE-BF43-E311CB1CE6C5}" type="pres">
      <dgm:prSet presAssocID="{A63A96BB-DF54-44CF-B3A8-A0A6F6D90174}" presName="horz1" presStyleCnt="0"/>
      <dgm:spPr/>
    </dgm:pt>
    <dgm:pt modelId="{82FF6CC6-42CF-4C40-9EB0-B79C1E08B213}" type="pres">
      <dgm:prSet presAssocID="{A63A96BB-DF54-44CF-B3A8-A0A6F6D90174}" presName="tx1" presStyleLbl="revTx" presStyleIdx="1" presStyleCnt="3"/>
      <dgm:spPr/>
    </dgm:pt>
    <dgm:pt modelId="{5525DC3B-3344-4542-A0D6-2DE3B71BCD03}" type="pres">
      <dgm:prSet presAssocID="{A63A96BB-DF54-44CF-B3A8-A0A6F6D90174}" presName="vert1" presStyleCnt="0"/>
      <dgm:spPr/>
    </dgm:pt>
    <dgm:pt modelId="{E04C8E22-4975-4383-BB28-F5531B52FF18}" type="pres">
      <dgm:prSet presAssocID="{E6D022BD-47F0-4D29-917E-596817B7767F}" presName="thickLine" presStyleLbl="alignNode1" presStyleIdx="2" presStyleCnt="3"/>
      <dgm:spPr/>
    </dgm:pt>
    <dgm:pt modelId="{4D6897BD-8EED-4E9F-8F92-AB45CBED76CE}" type="pres">
      <dgm:prSet presAssocID="{E6D022BD-47F0-4D29-917E-596817B7767F}" presName="horz1" presStyleCnt="0"/>
      <dgm:spPr/>
    </dgm:pt>
    <dgm:pt modelId="{1A746D77-3395-4284-9FF6-4DA91689A182}" type="pres">
      <dgm:prSet presAssocID="{E6D022BD-47F0-4D29-917E-596817B7767F}" presName="tx1" presStyleLbl="revTx" presStyleIdx="2" presStyleCnt="3"/>
      <dgm:spPr/>
    </dgm:pt>
    <dgm:pt modelId="{BA532097-1D92-4E27-A432-D4560DECB332}" type="pres">
      <dgm:prSet presAssocID="{E6D022BD-47F0-4D29-917E-596817B7767F}" presName="vert1" presStyleCnt="0"/>
      <dgm:spPr/>
    </dgm:pt>
  </dgm:ptLst>
  <dgm:cxnLst>
    <dgm:cxn modelId="{A176020C-E6DA-4D04-97F9-409CA34AC736}" srcId="{A3C1981B-05C3-4863-851B-2D05BF22359A}" destId="{A63A96BB-DF54-44CF-B3A8-A0A6F6D90174}" srcOrd="1" destOrd="0" parTransId="{674002EA-60BE-4B1E-A412-AF7C471D6667}" sibTransId="{6FC85B1D-BE4E-4FBB-A9EC-2CF99D842850}"/>
    <dgm:cxn modelId="{FB68512B-EB76-4533-ACE6-AADDC0AF57C3}" type="presOf" srcId="{A3C1981B-05C3-4863-851B-2D05BF22359A}" destId="{5522EBC8-B9CA-47B1-A969-2941141D64B1}" srcOrd="0" destOrd="0" presId="urn:microsoft.com/office/officeart/2008/layout/LinedList"/>
    <dgm:cxn modelId="{80F35B77-6278-4E01-BB24-A511886ADB09}" type="presOf" srcId="{E6D022BD-47F0-4D29-917E-596817B7767F}" destId="{1A746D77-3395-4284-9FF6-4DA91689A182}" srcOrd="0" destOrd="0" presId="urn:microsoft.com/office/officeart/2008/layout/LinedList"/>
    <dgm:cxn modelId="{EA7A2EA7-A917-42D1-922A-DCAC452DC6D8}" srcId="{A3C1981B-05C3-4863-851B-2D05BF22359A}" destId="{E6D022BD-47F0-4D29-917E-596817B7767F}" srcOrd="2" destOrd="0" parTransId="{5F9C9DAB-8368-4F4F-AA1F-91CDE281632E}" sibTransId="{AEFD3E4C-C03F-453F-94D9-08027BBB86CB}"/>
    <dgm:cxn modelId="{57B5B7C8-58A6-42EB-B43D-2F7F1A8EB66C}" type="presOf" srcId="{9BC5A8E4-BF77-4DC9-A244-CD7F87A58404}" destId="{F09EC073-B5C6-437D-8EAF-F7177E8E4B99}" srcOrd="0" destOrd="0" presId="urn:microsoft.com/office/officeart/2008/layout/LinedList"/>
    <dgm:cxn modelId="{194119D5-BA3F-430D-9076-795F1B812FF5}" type="presOf" srcId="{A63A96BB-DF54-44CF-B3A8-A0A6F6D90174}" destId="{82FF6CC6-42CF-4C40-9EB0-B79C1E08B213}" srcOrd="0" destOrd="0" presId="urn:microsoft.com/office/officeart/2008/layout/LinedList"/>
    <dgm:cxn modelId="{DCBE73F5-3B06-4ADB-9D1E-948A7BCF1B68}" srcId="{A3C1981B-05C3-4863-851B-2D05BF22359A}" destId="{9BC5A8E4-BF77-4DC9-A244-CD7F87A58404}" srcOrd="0" destOrd="0" parTransId="{36773539-433A-45A1-B539-11361AED4B26}" sibTransId="{461535F8-0A13-4C44-990D-6E51E15A448B}"/>
    <dgm:cxn modelId="{95AD11DB-41D4-4685-B82A-532C8AB264C6}" type="presParOf" srcId="{5522EBC8-B9CA-47B1-A969-2941141D64B1}" destId="{5EAFB602-C415-4148-B488-B6DA5F0218EE}" srcOrd="0" destOrd="0" presId="urn:microsoft.com/office/officeart/2008/layout/LinedList"/>
    <dgm:cxn modelId="{B4EBCB1A-D3CA-4CB3-B569-C959AD9F8416}" type="presParOf" srcId="{5522EBC8-B9CA-47B1-A969-2941141D64B1}" destId="{FEBAC9BD-6AEF-4B59-A921-0C41A7A534A6}" srcOrd="1" destOrd="0" presId="urn:microsoft.com/office/officeart/2008/layout/LinedList"/>
    <dgm:cxn modelId="{249555D6-1E65-4793-9A4C-C6ED2D3F376A}" type="presParOf" srcId="{FEBAC9BD-6AEF-4B59-A921-0C41A7A534A6}" destId="{F09EC073-B5C6-437D-8EAF-F7177E8E4B99}" srcOrd="0" destOrd="0" presId="urn:microsoft.com/office/officeart/2008/layout/LinedList"/>
    <dgm:cxn modelId="{CE89EDDD-0016-4754-810D-05D83C0A19B8}" type="presParOf" srcId="{FEBAC9BD-6AEF-4B59-A921-0C41A7A534A6}" destId="{B8C27004-EAAA-429E-AC03-414E63126987}" srcOrd="1" destOrd="0" presId="urn:microsoft.com/office/officeart/2008/layout/LinedList"/>
    <dgm:cxn modelId="{591BF9C2-3ACF-41C3-9E68-B5770C1CB5AA}" type="presParOf" srcId="{5522EBC8-B9CA-47B1-A969-2941141D64B1}" destId="{41E23FD2-92B4-4E16-B1F3-68E409C43CF8}" srcOrd="2" destOrd="0" presId="urn:microsoft.com/office/officeart/2008/layout/LinedList"/>
    <dgm:cxn modelId="{3DEBC3B6-B4AA-4723-9C53-9700A2642CA1}" type="presParOf" srcId="{5522EBC8-B9CA-47B1-A969-2941141D64B1}" destId="{4F7BC40B-6973-48BE-BF43-E311CB1CE6C5}" srcOrd="3" destOrd="0" presId="urn:microsoft.com/office/officeart/2008/layout/LinedList"/>
    <dgm:cxn modelId="{6BA66FA4-66EB-41EA-BDED-C88556925A52}" type="presParOf" srcId="{4F7BC40B-6973-48BE-BF43-E311CB1CE6C5}" destId="{82FF6CC6-42CF-4C40-9EB0-B79C1E08B213}" srcOrd="0" destOrd="0" presId="urn:microsoft.com/office/officeart/2008/layout/LinedList"/>
    <dgm:cxn modelId="{4B7FEB76-C96B-4D28-B726-32548E93894D}" type="presParOf" srcId="{4F7BC40B-6973-48BE-BF43-E311CB1CE6C5}" destId="{5525DC3B-3344-4542-A0D6-2DE3B71BCD03}" srcOrd="1" destOrd="0" presId="urn:microsoft.com/office/officeart/2008/layout/LinedList"/>
    <dgm:cxn modelId="{1FA42489-B778-4E06-B096-83FAB72206A9}" type="presParOf" srcId="{5522EBC8-B9CA-47B1-A969-2941141D64B1}" destId="{E04C8E22-4975-4383-BB28-F5531B52FF18}" srcOrd="4" destOrd="0" presId="urn:microsoft.com/office/officeart/2008/layout/LinedList"/>
    <dgm:cxn modelId="{FB8A4F2B-3A37-4F20-BDAF-3D0477B5A0F2}" type="presParOf" srcId="{5522EBC8-B9CA-47B1-A969-2941141D64B1}" destId="{4D6897BD-8EED-4E9F-8F92-AB45CBED76CE}" srcOrd="5" destOrd="0" presId="urn:microsoft.com/office/officeart/2008/layout/LinedList"/>
    <dgm:cxn modelId="{7EF9F82D-B52C-4D93-B3FE-728C0BE85917}" type="presParOf" srcId="{4D6897BD-8EED-4E9F-8F92-AB45CBED76CE}" destId="{1A746D77-3395-4284-9FF6-4DA91689A182}" srcOrd="0" destOrd="0" presId="urn:microsoft.com/office/officeart/2008/layout/LinedList"/>
    <dgm:cxn modelId="{E33E6D6E-5E00-4122-B22F-6B32B5988ACD}" type="presParOf" srcId="{4D6897BD-8EED-4E9F-8F92-AB45CBED76CE}" destId="{BA532097-1D92-4E27-A432-D4560DECB3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A859BC-1FD7-4011-BD7C-C0829811EB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CF3160D-E7F3-41DC-8312-C6CC8C2C6993}">
      <dgm:prSet/>
      <dgm:spPr/>
      <dgm:t>
        <a:bodyPr/>
        <a:lstStyle/>
        <a:p>
          <a:pPr>
            <a:defRPr cap="all"/>
          </a:pPr>
          <a:r>
            <a:rPr lang="en-US"/>
            <a:t>Written paper summary</a:t>
          </a:r>
        </a:p>
      </dgm:t>
    </dgm:pt>
    <dgm:pt modelId="{61218910-1976-4D1D-8EF5-D1779E98583F}" type="parTrans" cxnId="{04228DA8-EEC6-47FB-9927-099A254372DE}">
      <dgm:prSet/>
      <dgm:spPr/>
      <dgm:t>
        <a:bodyPr/>
        <a:lstStyle/>
        <a:p>
          <a:endParaRPr lang="en-US"/>
        </a:p>
      </dgm:t>
    </dgm:pt>
    <dgm:pt modelId="{074321AF-9149-4649-98A8-333D33BE0978}" type="sibTrans" cxnId="{04228DA8-EEC6-47FB-9927-099A254372DE}">
      <dgm:prSet/>
      <dgm:spPr/>
      <dgm:t>
        <a:bodyPr/>
        <a:lstStyle/>
        <a:p>
          <a:endParaRPr lang="en-US"/>
        </a:p>
      </dgm:t>
    </dgm:pt>
    <dgm:pt modelId="{34816783-13C1-49B0-9D40-9ED690BBB6D8}">
      <dgm:prSet/>
      <dgm:spPr/>
      <dgm:t>
        <a:bodyPr/>
        <a:lstStyle/>
        <a:p>
          <a:pPr>
            <a:defRPr cap="all"/>
          </a:pPr>
          <a:r>
            <a:rPr lang="en-US"/>
            <a:t>Code in Python</a:t>
          </a:r>
        </a:p>
      </dgm:t>
    </dgm:pt>
    <dgm:pt modelId="{04412CB6-B9C9-45DB-8A9E-136B376A9964}" type="parTrans" cxnId="{523066FE-114E-40CC-8A14-A923FE6118F5}">
      <dgm:prSet/>
      <dgm:spPr/>
      <dgm:t>
        <a:bodyPr/>
        <a:lstStyle/>
        <a:p>
          <a:endParaRPr lang="en-US"/>
        </a:p>
      </dgm:t>
    </dgm:pt>
    <dgm:pt modelId="{22B56084-17C5-44AA-A055-E2E89EA2754F}" type="sibTrans" cxnId="{523066FE-114E-40CC-8A14-A923FE6118F5}">
      <dgm:prSet/>
      <dgm:spPr/>
      <dgm:t>
        <a:bodyPr/>
        <a:lstStyle/>
        <a:p>
          <a:endParaRPr lang="en-US"/>
        </a:p>
      </dgm:t>
    </dgm:pt>
    <dgm:pt modelId="{BEC46250-9B1A-41F4-B79C-04509956044A}">
      <dgm:prSet/>
      <dgm:spPr/>
      <dgm:t>
        <a:bodyPr/>
        <a:lstStyle/>
        <a:p>
          <a:pPr>
            <a:defRPr cap="all"/>
          </a:pPr>
          <a:r>
            <a:rPr lang="en-US"/>
            <a:t>Source files</a:t>
          </a:r>
        </a:p>
      </dgm:t>
    </dgm:pt>
    <dgm:pt modelId="{87FE9355-84EF-435D-94F4-729ABC8E18BD}" type="parTrans" cxnId="{4CF39E28-B84A-434B-A645-5E23CDC20C7A}">
      <dgm:prSet/>
      <dgm:spPr/>
      <dgm:t>
        <a:bodyPr/>
        <a:lstStyle/>
        <a:p>
          <a:endParaRPr lang="en-US"/>
        </a:p>
      </dgm:t>
    </dgm:pt>
    <dgm:pt modelId="{ADEC89DC-2F53-4A62-A742-F9B2F5F2FB02}" type="sibTrans" cxnId="{4CF39E28-B84A-434B-A645-5E23CDC20C7A}">
      <dgm:prSet/>
      <dgm:spPr/>
      <dgm:t>
        <a:bodyPr/>
        <a:lstStyle/>
        <a:p>
          <a:endParaRPr lang="en-US"/>
        </a:p>
      </dgm:t>
    </dgm:pt>
    <dgm:pt modelId="{7BC0DC70-CC10-4201-9102-EB5E7452A039}">
      <dgm:prSet/>
      <dgm:spPr/>
      <dgm:t>
        <a:bodyPr/>
        <a:lstStyle/>
        <a:p>
          <a:pPr>
            <a:defRPr cap="all"/>
          </a:pPr>
          <a:r>
            <a:rPr lang="en-US"/>
            <a:t>README</a:t>
          </a:r>
        </a:p>
      </dgm:t>
    </dgm:pt>
    <dgm:pt modelId="{4B54C15B-6F7F-4D34-B8E3-60E35EB72481}" type="parTrans" cxnId="{828BD34C-698A-419F-888B-ADA25FB255C0}">
      <dgm:prSet/>
      <dgm:spPr/>
      <dgm:t>
        <a:bodyPr/>
        <a:lstStyle/>
        <a:p>
          <a:endParaRPr lang="en-US"/>
        </a:p>
      </dgm:t>
    </dgm:pt>
    <dgm:pt modelId="{7EF40390-2E72-4059-BABB-2F26E0921590}" type="sibTrans" cxnId="{828BD34C-698A-419F-888B-ADA25FB255C0}">
      <dgm:prSet/>
      <dgm:spPr/>
      <dgm:t>
        <a:bodyPr/>
        <a:lstStyle/>
        <a:p>
          <a:endParaRPr lang="en-US"/>
        </a:p>
      </dgm:t>
    </dgm:pt>
    <dgm:pt modelId="{66631AD2-C7C3-4A07-97ED-658B5CF6DA05}" type="pres">
      <dgm:prSet presAssocID="{50A859BC-1FD7-4011-BD7C-C0829811EB17}" presName="root" presStyleCnt="0">
        <dgm:presLayoutVars>
          <dgm:dir/>
          <dgm:resizeHandles val="exact"/>
        </dgm:presLayoutVars>
      </dgm:prSet>
      <dgm:spPr/>
    </dgm:pt>
    <dgm:pt modelId="{2B39B6FB-05A6-4F47-BA33-C33EF1DE33D4}" type="pres">
      <dgm:prSet presAssocID="{7CF3160D-E7F3-41DC-8312-C6CC8C2C6993}" presName="compNode" presStyleCnt="0"/>
      <dgm:spPr/>
    </dgm:pt>
    <dgm:pt modelId="{24823E47-4B95-4D20-B5E7-1A4ABE223DA1}" type="pres">
      <dgm:prSet presAssocID="{7CF3160D-E7F3-41DC-8312-C6CC8C2C6993}" presName="iconBgRect" presStyleLbl="bgShp" presStyleIdx="0" presStyleCnt="4"/>
      <dgm:spPr/>
    </dgm:pt>
    <dgm:pt modelId="{451E8677-0FB0-480C-B324-9A48106BA9F1}" type="pres">
      <dgm:prSet presAssocID="{7CF3160D-E7F3-41DC-8312-C6CC8C2C69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899AC3D-B12D-47E4-A162-A478A492AB5F}" type="pres">
      <dgm:prSet presAssocID="{7CF3160D-E7F3-41DC-8312-C6CC8C2C6993}" presName="spaceRect" presStyleCnt="0"/>
      <dgm:spPr/>
    </dgm:pt>
    <dgm:pt modelId="{E7F0A921-ACF2-48C0-B937-E8B441D24CCE}" type="pres">
      <dgm:prSet presAssocID="{7CF3160D-E7F3-41DC-8312-C6CC8C2C6993}" presName="textRect" presStyleLbl="revTx" presStyleIdx="0" presStyleCnt="4">
        <dgm:presLayoutVars>
          <dgm:chMax val="1"/>
          <dgm:chPref val="1"/>
        </dgm:presLayoutVars>
      </dgm:prSet>
      <dgm:spPr/>
    </dgm:pt>
    <dgm:pt modelId="{A96309C6-8935-44D5-82B3-233908AB7B13}" type="pres">
      <dgm:prSet presAssocID="{074321AF-9149-4649-98A8-333D33BE0978}" presName="sibTrans" presStyleCnt="0"/>
      <dgm:spPr/>
    </dgm:pt>
    <dgm:pt modelId="{794512AB-6777-4A1E-A8A2-90DA0D83B217}" type="pres">
      <dgm:prSet presAssocID="{34816783-13C1-49B0-9D40-9ED690BBB6D8}" presName="compNode" presStyleCnt="0"/>
      <dgm:spPr/>
    </dgm:pt>
    <dgm:pt modelId="{D192C436-CCDB-455D-83B1-B738EC0F5F16}" type="pres">
      <dgm:prSet presAssocID="{34816783-13C1-49B0-9D40-9ED690BBB6D8}" presName="iconBgRect" presStyleLbl="bgShp" presStyleIdx="1" presStyleCnt="4"/>
      <dgm:spPr/>
    </dgm:pt>
    <dgm:pt modelId="{F417D46C-D68F-48C6-BC8E-523B47CC0459}" type="pres">
      <dgm:prSet presAssocID="{34816783-13C1-49B0-9D40-9ED690BBB6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76F9AC2F-C532-4641-BC76-F7ADE1E50A9B}" type="pres">
      <dgm:prSet presAssocID="{34816783-13C1-49B0-9D40-9ED690BBB6D8}" presName="spaceRect" presStyleCnt="0"/>
      <dgm:spPr/>
    </dgm:pt>
    <dgm:pt modelId="{FF79691B-D730-4B53-A146-2845AE62EA60}" type="pres">
      <dgm:prSet presAssocID="{34816783-13C1-49B0-9D40-9ED690BBB6D8}" presName="textRect" presStyleLbl="revTx" presStyleIdx="1" presStyleCnt="4">
        <dgm:presLayoutVars>
          <dgm:chMax val="1"/>
          <dgm:chPref val="1"/>
        </dgm:presLayoutVars>
      </dgm:prSet>
      <dgm:spPr/>
    </dgm:pt>
    <dgm:pt modelId="{E4A91487-B3CF-4D40-962D-4946AA4BEDF9}" type="pres">
      <dgm:prSet presAssocID="{22B56084-17C5-44AA-A055-E2E89EA2754F}" presName="sibTrans" presStyleCnt="0"/>
      <dgm:spPr/>
    </dgm:pt>
    <dgm:pt modelId="{1EBADA32-E6AA-4BA2-AF10-2F49FBCDF385}" type="pres">
      <dgm:prSet presAssocID="{BEC46250-9B1A-41F4-B79C-04509956044A}" presName="compNode" presStyleCnt="0"/>
      <dgm:spPr/>
    </dgm:pt>
    <dgm:pt modelId="{2AB44A36-81C9-419A-ADB6-D527E18A3EAF}" type="pres">
      <dgm:prSet presAssocID="{BEC46250-9B1A-41F4-B79C-04509956044A}" presName="iconBgRect" presStyleLbl="bgShp" presStyleIdx="2" presStyleCnt="4"/>
      <dgm:spPr/>
    </dgm:pt>
    <dgm:pt modelId="{D0661479-EEBF-467D-864E-E77233D6B51D}" type="pres">
      <dgm:prSet presAssocID="{BEC46250-9B1A-41F4-B79C-0450995604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023631C-2798-4AE3-8E90-F5A78192F6C5}" type="pres">
      <dgm:prSet presAssocID="{BEC46250-9B1A-41F4-B79C-04509956044A}" presName="spaceRect" presStyleCnt="0"/>
      <dgm:spPr/>
    </dgm:pt>
    <dgm:pt modelId="{8A2A9779-1D78-439C-AD8E-755A221FE844}" type="pres">
      <dgm:prSet presAssocID="{BEC46250-9B1A-41F4-B79C-04509956044A}" presName="textRect" presStyleLbl="revTx" presStyleIdx="2" presStyleCnt="4">
        <dgm:presLayoutVars>
          <dgm:chMax val="1"/>
          <dgm:chPref val="1"/>
        </dgm:presLayoutVars>
      </dgm:prSet>
      <dgm:spPr/>
    </dgm:pt>
    <dgm:pt modelId="{BE3F6A8B-AFAA-4C59-94AA-623C708C05F2}" type="pres">
      <dgm:prSet presAssocID="{ADEC89DC-2F53-4A62-A742-F9B2F5F2FB02}" presName="sibTrans" presStyleCnt="0"/>
      <dgm:spPr/>
    </dgm:pt>
    <dgm:pt modelId="{783039FE-251A-4D90-864C-6B4803C818A3}" type="pres">
      <dgm:prSet presAssocID="{7BC0DC70-CC10-4201-9102-EB5E7452A039}" presName="compNode" presStyleCnt="0"/>
      <dgm:spPr/>
    </dgm:pt>
    <dgm:pt modelId="{CFFE2E8F-D270-4689-B27D-A71A9865876B}" type="pres">
      <dgm:prSet presAssocID="{7BC0DC70-CC10-4201-9102-EB5E7452A039}" presName="iconBgRect" presStyleLbl="bgShp" presStyleIdx="3" presStyleCnt="4"/>
      <dgm:spPr/>
    </dgm:pt>
    <dgm:pt modelId="{38B4C3CA-8F86-4E7B-BE1F-5D1A81A5E5A7}" type="pres">
      <dgm:prSet presAssocID="{7BC0DC70-CC10-4201-9102-EB5E7452A0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ED8E90B-D85C-4DC5-82AA-2E73CDE5ECEF}" type="pres">
      <dgm:prSet presAssocID="{7BC0DC70-CC10-4201-9102-EB5E7452A039}" presName="spaceRect" presStyleCnt="0"/>
      <dgm:spPr/>
    </dgm:pt>
    <dgm:pt modelId="{AFD333E0-0AC1-4AC3-9118-F1318126C098}" type="pres">
      <dgm:prSet presAssocID="{7BC0DC70-CC10-4201-9102-EB5E7452A0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6B0105-66A9-43A0-88A4-C5CF2CA30828}" type="presOf" srcId="{BEC46250-9B1A-41F4-B79C-04509956044A}" destId="{8A2A9779-1D78-439C-AD8E-755A221FE844}" srcOrd="0" destOrd="0" presId="urn:microsoft.com/office/officeart/2018/5/layout/IconCircleLabelList"/>
    <dgm:cxn modelId="{963FC415-566F-4D7D-A3E9-07873AB8FE41}" type="presOf" srcId="{7CF3160D-E7F3-41DC-8312-C6CC8C2C6993}" destId="{E7F0A921-ACF2-48C0-B937-E8B441D24CCE}" srcOrd="0" destOrd="0" presId="urn:microsoft.com/office/officeart/2018/5/layout/IconCircleLabelList"/>
    <dgm:cxn modelId="{4CF39E28-B84A-434B-A645-5E23CDC20C7A}" srcId="{50A859BC-1FD7-4011-BD7C-C0829811EB17}" destId="{BEC46250-9B1A-41F4-B79C-04509956044A}" srcOrd="2" destOrd="0" parTransId="{87FE9355-84EF-435D-94F4-729ABC8E18BD}" sibTransId="{ADEC89DC-2F53-4A62-A742-F9B2F5F2FB02}"/>
    <dgm:cxn modelId="{828BD34C-698A-419F-888B-ADA25FB255C0}" srcId="{50A859BC-1FD7-4011-BD7C-C0829811EB17}" destId="{7BC0DC70-CC10-4201-9102-EB5E7452A039}" srcOrd="3" destOrd="0" parTransId="{4B54C15B-6F7F-4D34-B8E3-60E35EB72481}" sibTransId="{7EF40390-2E72-4059-BABB-2F26E0921590}"/>
    <dgm:cxn modelId="{04228DA8-EEC6-47FB-9927-099A254372DE}" srcId="{50A859BC-1FD7-4011-BD7C-C0829811EB17}" destId="{7CF3160D-E7F3-41DC-8312-C6CC8C2C6993}" srcOrd="0" destOrd="0" parTransId="{61218910-1976-4D1D-8EF5-D1779E98583F}" sibTransId="{074321AF-9149-4649-98A8-333D33BE0978}"/>
    <dgm:cxn modelId="{DD2CDCB7-AAA7-4720-98A9-CBCAFB47B4F2}" type="presOf" srcId="{50A859BC-1FD7-4011-BD7C-C0829811EB17}" destId="{66631AD2-C7C3-4A07-97ED-658B5CF6DA05}" srcOrd="0" destOrd="0" presId="urn:microsoft.com/office/officeart/2018/5/layout/IconCircleLabelList"/>
    <dgm:cxn modelId="{9925C8C4-6CC3-4C09-9937-72FE1366FA52}" type="presOf" srcId="{7BC0DC70-CC10-4201-9102-EB5E7452A039}" destId="{AFD333E0-0AC1-4AC3-9118-F1318126C098}" srcOrd="0" destOrd="0" presId="urn:microsoft.com/office/officeart/2018/5/layout/IconCircleLabelList"/>
    <dgm:cxn modelId="{485D80CE-99B5-4E46-896A-05D964436828}" type="presOf" srcId="{34816783-13C1-49B0-9D40-9ED690BBB6D8}" destId="{FF79691B-D730-4B53-A146-2845AE62EA60}" srcOrd="0" destOrd="0" presId="urn:microsoft.com/office/officeart/2018/5/layout/IconCircleLabelList"/>
    <dgm:cxn modelId="{523066FE-114E-40CC-8A14-A923FE6118F5}" srcId="{50A859BC-1FD7-4011-BD7C-C0829811EB17}" destId="{34816783-13C1-49B0-9D40-9ED690BBB6D8}" srcOrd="1" destOrd="0" parTransId="{04412CB6-B9C9-45DB-8A9E-136B376A9964}" sibTransId="{22B56084-17C5-44AA-A055-E2E89EA2754F}"/>
    <dgm:cxn modelId="{41C6B544-2DDD-4378-BBF0-CF428B9B9276}" type="presParOf" srcId="{66631AD2-C7C3-4A07-97ED-658B5CF6DA05}" destId="{2B39B6FB-05A6-4F47-BA33-C33EF1DE33D4}" srcOrd="0" destOrd="0" presId="urn:microsoft.com/office/officeart/2018/5/layout/IconCircleLabelList"/>
    <dgm:cxn modelId="{764835C4-83A4-4FA1-B8F9-CE5E4F5ED96D}" type="presParOf" srcId="{2B39B6FB-05A6-4F47-BA33-C33EF1DE33D4}" destId="{24823E47-4B95-4D20-B5E7-1A4ABE223DA1}" srcOrd="0" destOrd="0" presId="urn:microsoft.com/office/officeart/2018/5/layout/IconCircleLabelList"/>
    <dgm:cxn modelId="{A8B16297-ED9B-47C2-BD3F-E3546B92C90E}" type="presParOf" srcId="{2B39B6FB-05A6-4F47-BA33-C33EF1DE33D4}" destId="{451E8677-0FB0-480C-B324-9A48106BA9F1}" srcOrd="1" destOrd="0" presId="urn:microsoft.com/office/officeart/2018/5/layout/IconCircleLabelList"/>
    <dgm:cxn modelId="{0C829CED-80D6-424D-9736-8CFE4629BA33}" type="presParOf" srcId="{2B39B6FB-05A6-4F47-BA33-C33EF1DE33D4}" destId="{B899AC3D-B12D-47E4-A162-A478A492AB5F}" srcOrd="2" destOrd="0" presId="urn:microsoft.com/office/officeart/2018/5/layout/IconCircleLabelList"/>
    <dgm:cxn modelId="{F2D19F4A-7857-42A5-B1C4-8E104608A382}" type="presParOf" srcId="{2B39B6FB-05A6-4F47-BA33-C33EF1DE33D4}" destId="{E7F0A921-ACF2-48C0-B937-E8B441D24CCE}" srcOrd="3" destOrd="0" presId="urn:microsoft.com/office/officeart/2018/5/layout/IconCircleLabelList"/>
    <dgm:cxn modelId="{2D5DBB0E-3D6F-4E43-890E-68F6304F8978}" type="presParOf" srcId="{66631AD2-C7C3-4A07-97ED-658B5CF6DA05}" destId="{A96309C6-8935-44D5-82B3-233908AB7B13}" srcOrd="1" destOrd="0" presId="urn:microsoft.com/office/officeart/2018/5/layout/IconCircleLabelList"/>
    <dgm:cxn modelId="{EC64AB51-606E-4F91-BE82-9AA63B0D308C}" type="presParOf" srcId="{66631AD2-C7C3-4A07-97ED-658B5CF6DA05}" destId="{794512AB-6777-4A1E-A8A2-90DA0D83B217}" srcOrd="2" destOrd="0" presId="urn:microsoft.com/office/officeart/2018/5/layout/IconCircleLabelList"/>
    <dgm:cxn modelId="{80FD0991-EC21-4B65-87FB-1E8E558366B0}" type="presParOf" srcId="{794512AB-6777-4A1E-A8A2-90DA0D83B217}" destId="{D192C436-CCDB-455D-83B1-B738EC0F5F16}" srcOrd="0" destOrd="0" presId="urn:microsoft.com/office/officeart/2018/5/layout/IconCircleLabelList"/>
    <dgm:cxn modelId="{774205FE-59DC-4ACD-8326-1181DAAB2546}" type="presParOf" srcId="{794512AB-6777-4A1E-A8A2-90DA0D83B217}" destId="{F417D46C-D68F-48C6-BC8E-523B47CC0459}" srcOrd="1" destOrd="0" presId="urn:microsoft.com/office/officeart/2018/5/layout/IconCircleLabelList"/>
    <dgm:cxn modelId="{D9649CED-FBD9-44BA-860C-4F243FBD5ED1}" type="presParOf" srcId="{794512AB-6777-4A1E-A8A2-90DA0D83B217}" destId="{76F9AC2F-C532-4641-BC76-F7ADE1E50A9B}" srcOrd="2" destOrd="0" presId="urn:microsoft.com/office/officeart/2018/5/layout/IconCircleLabelList"/>
    <dgm:cxn modelId="{DA889880-B8EA-4389-B179-7B543A7BBAA8}" type="presParOf" srcId="{794512AB-6777-4A1E-A8A2-90DA0D83B217}" destId="{FF79691B-D730-4B53-A146-2845AE62EA60}" srcOrd="3" destOrd="0" presId="urn:microsoft.com/office/officeart/2018/5/layout/IconCircleLabelList"/>
    <dgm:cxn modelId="{C49ECFA4-C1C5-4089-AC2E-3DC143EDFCBE}" type="presParOf" srcId="{66631AD2-C7C3-4A07-97ED-658B5CF6DA05}" destId="{E4A91487-B3CF-4D40-962D-4946AA4BEDF9}" srcOrd="3" destOrd="0" presId="urn:microsoft.com/office/officeart/2018/5/layout/IconCircleLabelList"/>
    <dgm:cxn modelId="{87476582-C280-4646-875E-6ACE796F7AA0}" type="presParOf" srcId="{66631AD2-C7C3-4A07-97ED-658B5CF6DA05}" destId="{1EBADA32-E6AA-4BA2-AF10-2F49FBCDF385}" srcOrd="4" destOrd="0" presId="urn:microsoft.com/office/officeart/2018/5/layout/IconCircleLabelList"/>
    <dgm:cxn modelId="{4C422A42-793A-42E6-8371-E8EF378CB5C3}" type="presParOf" srcId="{1EBADA32-E6AA-4BA2-AF10-2F49FBCDF385}" destId="{2AB44A36-81C9-419A-ADB6-D527E18A3EAF}" srcOrd="0" destOrd="0" presId="urn:microsoft.com/office/officeart/2018/5/layout/IconCircleLabelList"/>
    <dgm:cxn modelId="{23133C1F-C1D5-4B11-A032-1757A14C79E6}" type="presParOf" srcId="{1EBADA32-E6AA-4BA2-AF10-2F49FBCDF385}" destId="{D0661479-EEBF-467D-864E-E77233D6B51D}" srcOrd="1" destOrd="0" presId="urn:microsoft.com/office/officeart/2018/5/layout/IconCircleLabelList"/>
    <dgm:cxn modelId="{8615DCF6-6DC2-42DF-8E5C-9320AACB4651}" type="presParOf" srcId="{1EBADA32-E6AA-4BA2-AF10-2F49FBCDF385}" destId="{6023631C-2798-4AE3-8E90-F5A78192F6C5}" srcOrd="2" destOrd="0" presId="urn:microsoft.com/office/officeart/2018/5/layout/IconCircleLabelList"/>
    <dgm:cxn modelId="{370F588A-F0FD-4291-B511-E6480A147A0A}" type="presParOf" srcId="{1EBADA32-E6AA-4BA2-AF10-2F49FBCDF385}" destId="{8A2A9779-1D78-439C-AD8E-755A221FE844}" srcOrd="3" destOrd="0" presId="urn:microsoft.com/office/officeart/2018/5/layout/IconCircleLabelList"/>
    <dgm:cxn modelId="{C03B081E-664D-4E6C-9E36-402857268E11}" type="presParOf" srcId="{66631AD2-C7C3-4A07-97ED-658B5CF6DA05}" destId="{BE3F6A8B-AFAA-4C59-94AA-623C708C05F2}" srcOrd="5" destOrd="0" presId="urn:microsoft.com/office/officeart/2018/5/layout/IconCircleLabelList"/>
    <dgm:cxn modelId="{10084F96-BB06-40B8-AE8F-C4D39760C741}" type="presParOf" srcId="{66631AD2-C7C3-4A07-97ED-658B5CF6DA05}" destId="{783039FE-251A-4D90-864C-6B4803C818A3}" srcOrd="6" destOrd="0" presId="urn:microsoft.com/office/officeart/2018/5/layout/IconCircleLabelList"/>
    <dgm:cxn modelId="{7564385B-31E9-4489-86D6-0426DAE1A2F2}" type="presParOf" srcId="{783039FE-251A-4D90-864C-6B4803C818A3}" destId="{CFFE2E8F-D270-4689-B27D-A71A9865876B}" srcOrd="0" destOrd="0" presId="urn:microsoft.com/office/officeart/2018/5/layout/IconCircleLabelList"/>
    <dgm:cxn modelId="{D782E682-19FD-4A84-AF15-4248CC02CED2}" type="presParOf" srcId="{783039FE-251A-4D90-864C-6B4803C818A3}" destId="{38B4C3CA-8F86-4E7B-BE1F-5D1A81A5E5A7}" srcOrd="1" destOrd="0" presId="urn:microsoft.com/office/officeart/2018/5/layout/IconCircleLabelList"/>
    <dgm:cxn modelId="{1392C2E4-0A46-4AE6-8973-C4EBE8C5A277}" type="presParOf" srcId="{783039FE-251A-4D90-864C-6B4803C818A3}" destId="{EED8E90B-D85C-4DC5-82AA-2E73CDE5ECEF}" srcOrd="2" destOrd="0" presId="urn:microsoft.com/office/officeart/2018/5/layout/IconCircleLabelList"/>
    <dgm:cxn modelId="{4F65B863-DDA3-45F3-A3FD-4BE232E3CE5B}" type="presParOf" srcId="{783039FE-251A-4D90-864C-6B4803C818A3}" destId="{AFD333E0-0AC1-4AC3-9118-F1318126C0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7F003F-7C35-45EB-A2C2-1620C41F9E1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EF5ED2-D6B3-4C92-AC50-982BED39ABF1}">
      <dgm:prSet/>
      <dgm:spPr/>
      <dgm:t>
        <a:bodyPr/>
        <a:lstStyle/>
        <a:p>
          <a:r>
            <a:rPr lang="en-US"/>
            <a:t>Correct Central Library classifications were the bulk of accurate predictions</a:t>
          </a:r>
        </a:p>
      </dgm:t>
    </dgm:pt>
    <dgm:pt modelId="{C0EA3F31-7ACF-4C8D-AA7B-0D535087360E}" type="parTrans" cxnId="{4277A978-EFE6-4892-A49C-EEE4A8EE6FF7}">
      <dgm:prSet/>
      <dgm:spPr/>
      <dgm:t>
        <a:bodyPr/>
        <a:lstStyle/>
        <a:p>
          <a:endParaRPr lang="en-US"/>
        </a:p>
      </dgm:t>
    </dgm:pt>
    <dgm:pt modelId="{366471B3-6B56-4155-8CB2-1D7BD3648098}" type="sibTrans" cxnId="{4277A978-EFE6-4892-A49C-EEE4A8EE6FF7}">
      <dgm:prSet/>
      <dgm:spPr/>
      <dgm:t>
        <a:bodyPr/>
        <a:lstStyle/>
        <a:p>
          <a:endParaRPr lang="en-US"/>
        </a:p>
      </dgm:t>
    </dgm:pt>
    <dgm:pt modelId="{72C8ABDD-DA4B-4A17-A015-F9D60D97FA35}">
      <dgm:prSet/>
      <dgm:spPr/>
      <dgm:t>
        <a:bodyPr/>
        <a:lstStyle/>
        <a:p>
          <a:r>
            <a:rPr lang="en-US" dirty="0"/>
            <a:t>Low accuracy outside the Central Library suggests that the collections of satellite libraries are insufficiently distinct to be separable by the algorithm</a:t>
          </a:r>
        </a:p>
      </dgm:t>
    </dgm:pt>
    <dgm:pt modelId="{476D2536-3837-44C0-8BB5-4C0110939C5C}" type="parTrans" cxnId="{53CC3EFA-E7F1-41E2-8B9D-1687FC76AC0A}">
      <dgm:prSet/>
      <dgm:spPr/>
      <dgm:t>
        <a:bodyPr/>
        <a:lstStyle/>
        <a:p>
          <a:endParaRPr lang="en-US"/>
        </a:p>
      </dgm:t>
    </dgm:pt>
    <dgm:pt modelId="{B196E970-F9F3-4B61-9F18-01AAF45A2A38}" type="sibTrans" cxnId="{53CC3EFA-E7F1-41E2-8B9D-1687FC76AC0A}">
      <dgm:prSet/>
      <dgm:spPr/>
      <dgm:t>
        <a:bodyPr/>
        <a:lstStyle/>
        <a:p>
          <a:endParaRPr lang="en-US"/>
        </a:p>
      </dgm:t>
    </dgm:pt>
    <dgm:pt modelId="{CA4C8876-48CE-4A3C-BE25-6F7F00646ACD}" type="pres">
      <dgm:prSet presAssocID="{4E7F003F-7C35-45EB-A2C2-1620C41F9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70B605-7469-4B12-8CB0-5E7DC30A076F}" type="pres">
      <dgm:prSet presAssocID="{01EF5ED2-D6B3-4C92-AC50-982BED39ABF1}" presName="root" presStyleCnt="0"/>
      <dgm:spPr/>
    </dgm:pt>
    <dgm:pt modelId="{98C712E3-7680-47CA-A8C9-749E98F0C027}" type="pres">
      <dgm:prSet presAssocID="{01EF5ED2-D6B3-4C92-AC50-982BED39ABF1}" presName="rootComposite" presStyleCnt="0"/>
      <dgm:spPr/>
    </dgm:pt>
    <dgm:pt modelId="{F1A32C13-5216-47F5-9B87-409924BDF61C}" type="pres">
      <dgm:prSet presAssocID="{01EF5ED2-D6B3-4C92-AC50-982BED39ABF1}" presName="rootText" presStyleLbl="node1" presStyleIdx="0" presStyleCnt="2"/>
      <dgm:spPr/>
    </dgm:pt>
    <dgm:pt modelId="{0CAC30E2-D84F-4CC9-B834-69BB3DAE7A90}" type="pres">
      <dgm:prSet presAssocID="{01EF5ED2-D6B3-4C92-AC50-982BED39ABF1}" presName="rootConnector" presStyleLbl="node1" presStyleIdx="0" presStyleCnt="2"/>
      <dgm:spPr/>
    </dgm:pt>
    <dgm:pt modelId="{61FA66C4-9450-4AA9-AFB2-BD1CCB1EB3E4}" type="pres">
      <dgm:prSet presAssocID="{01EF5ED2-D6B3-4C92-AC50-982BED39ABF1}" presName="childShape" presStyleCnt="0"/>
      <dgm:spPr/>
    </dgm:pt>
    <dgm:pt modelId="{72495431-C06F-4689-9105-4AD77FD34EB3}" type="pres">
      <dgm:prSet presAssocID="{72C8ABDD-DA4B-4A17-A015-F9D60D97FA35}" presName="root" presStyleCnt="0"/>
      <dgm:spPr/>
    </dgm:pt>
    <dgm:pt modelId="{61ECF13D-4C68-4F99-B16D-BFB1849790B5}" type="pres">
      <dgm:prSet presAssocID="{72C8ABDD-DA4B-4A17-A015-F9D60D97FA35}" presName="rootComposite" presStyleCnt="0"/>
      <dgm:spPr/>
    </dgm:pt>
    <dgm:pt modelId="{FE063F76-36E1-408C-8F2B-535DDA371A0B}" type="pres">
      <dgm:prSet presAssocID="{72C8ABDD-DA4B-4A17-A015-F9D60D97FA35}" presName="rootText" presStyleLbl="node1" presStyleIdx="1" presStyleCnt="2"/>
      <dgm:spPr/>
    </dgm:pt>
    <dgm:pt modelId="{E9352D3E-83C6-4E1A-AFDE-1AFC107C04EE}" type="pres">
      <dgm:prSet presAssocID="{72C8ABDD-DA4B-4A17-A015-F9D60D97FA35}" presName="rootConnector" presStyleLbl="node1" presStyleIdx="1" presStyleCnt="2"/>
      <dgm:spPr/>
    </dgm:pt>
    <dgm:pt modelId="{B93D783E-A414-4217-B486-45FD8B7E2FB7}" type="pres">
      <dgm:prSet presAssocID="{72C8ABDD-DA4B-4A17-A015-F9D60D97FA35}" presName="childShape" presStyleCnt="0"/>
      <dgm:spPr/>
    </dgm:pt>
  </dgm:ptLst>
  <dgm:cxnLst>
    <dgm:cxn modelId="{02878807-5A2D-420B-989F-DA7A099940C9}" type="presOf" srcId="{72C8ABDD-DA4B-4A17-A015-F9D60D97FA35}" destId="{FE063F76-36E1-408C-8F2B-535DDA371A0B}" srcOrd="0" destOrd="0" presId="urn:microsoft.com/office/officeart/2005/8/layout/hierarchy3"/>
    <dgm:cxn modelId="{A6068C0A-42AE-48A6-AFC7-F4377CF4D65B}" type="presOf" srcId="{01EF5ED2-D6B3-4C92-AC50-982BED39ABF1}" destId="{F1A32C13-5216-47F5-9B87-409924BDF61C}" srcOrd="0" destOrd="0" presId="urn:microsoft.com/office/officeart/2005/8/layout/hierarchy3"/>
    <dgm:cxn modelId="{8908813C-48F5-4F62-A522-374B0F92F0A8}" type="presOf" srcId="{72C8ABDD-DA4B-4A17-A015-F9D60D97FA35}" destId="{E9352D3E-83C6-4E1A-AFDE-1AFC107C04EE}" srcOrd="1" destOrd="0" presId="urn:microsoft.com/office/officeart/2005/8/layout/hierarchy3"/>
    <dgm:cxn modelId="{3B422D63-942A-4038-820E-BA173E6CD3C5}" type="presOf" srcId="{4E7F003F-7C35-45EB-A2C2-1620C41F9E14}" destId="{CA4C8876-48CE-4A3C-BE25-6F7F00646ACD}" srcOrd="0" destOrd="0" presId="urn:microsoft.com/office/officeart/2005/8/layout/hierarchy3"/>
    <dgm:cxn modelId="{4277A978-EFE6-4892-A49C-EEE4A8EE6FF7}" srcId="{4E7F003F-7C35-45EB-A2C2-1620C41F9E14}" destId="{01EF5ED2-D6B3-4C92-AC50-982BED39ABF1}" srcOrd="0" destOrd="0" parTransId="{C0EA3F31-7ACF-4C8D-AA7B-0D535087360E}" sibTransId="{366471B3-6B56-4155-8CB2-1D7BD3648098}"/>
    <dgm:cxn modelId="{A1A32DA7-EF50-4C1F-A486-E28872CE511B}" type="presOf" srcId="{01EF5ED2-D6B3-4C92-AC50-982BED39ABF1}" destId="{0CAC30E2-D84F-4CC9-B834-69BB3DAE7A90}" srcOrd="1" destOrd="0" presId="urn:microsoft.com/office/officeart/2005/8/layout/hierarchy3"/>
    <dgm:cxn modelId="{53CC3EFA-E7F1-41E2-8B9D-1687FC76AC0A}" srcId="{4E7F003F-7C35-45EB-A2C2-1620C41F9E14}" destId="{72C8ABDD-DA4B-4A17-A015-F9D60D97FA35}" srcOrd="1" destOrd="0" parTransId="{476D2536-3837-44C0-8BB5-4C0110939C5C}" sibTransId="{B196E970-F9F3-4B61-9F18-01AAF45A2A38}"/>
    <dgm:cxn modelId="{11FA0C5C-E9E9-4118-886E-A0CBF316CED9}" type="presParOf" srcId="{CA4C8876-48CE-4A3C-BE25-6F7F00646ACD}" destId="{AB70B605-7469-4B12-8CB0-5E7DC30A076F}" srcOrd="0" destOrd="0" presId="urn:microsoft.com/office/officeart/2005/8/layout/hierarchy3"/>
    <dgm:cxn modelId="{FDE74875-8ED3-4612-A631-57B8ABFDAB72}" type="presParOf" srcId="{AB70B605-7469-4B12-8CB0-5E7DC30A076F}" destId="{98C712E3-7680-47CA-A8C9-749E98F0C027}" srcOrd="0" destOrd="0" presId="urn:microsoft.com/office/officeart/2005/8/layout/hierarchy3"/>
    <dgm:cxn modelId="{4F2EB262-97EB-4870-A485-C36E01C65D42}" type="presParOf" srcId="{98C712E3-7680-47CA-A8C9-749E98F0C027}" destId="{F1A32C13-5216-47F5-9B87-409924BDF61C}" srcOrd="0" destOrd="0" presId="urn:microsoft.com/office/officeart/2005/8/layout/hierarchy3"/>
    <dgm:cxn modelId="{F323CB39-593D-441B-9D8F-9DE06C929F37}" type="presParOf" srcId="{98C712E3-7680-47CA-A8C9-749E98F0C027}" destId="{0CAC30E2-D84F-4CC9-B834-69BB3DAE7A90}" srcOrd="1" destOrd="0" presId="urn:microsoft.com/office/officeart/2005/8/layout/hierarchy3"/>
    <dgm:cxn modelId="{AC424037-7519-4A71-B0FE-E1B067907AB1}" type="presParOf" srcId="{AB70B605-7469-4B12-8CB0-5E7DC30A076F}" destId="{61FA66C4-9450-4AA9-AFB2-BD1CCB1EB3E4}" srcOrd="1" destOrd="0" presId="urn:microsoft.com/office/officeart/2005/8/layout/hierarchy3"/>
    <dgm:cxn modelId="{26542D04-A13B-48FB-8227-660EFBBB6B86}" type="presParOf" srcId="{CA4C8876-48CE-4A3C-BE25-6F7F00646ACD}" destId="{72495431-C06F-4689-9105-4AD77FD34EB3}" srcOrd="1" destOrd="0" presId="urn:microsoft.com/office/officeart/2005/8/layout/hierarchy3"/>
    <dgm:cxn modelId="{0B2647B3-F9DE-4B60-A9C1-CEB05165A913}" type="presParOf" srcId="{72495431-C06F-4689-9105-4AD77FD34EB3}" destId="{61ECF13D-4C68-4F99-B16D-BFB1849790B5}" srcOrd="0" destOrd="0" presId="urn:microsoft.com/office/officeart/2005/8/layout/hierarchy3"/>
    <dgm:cxn modelId="{108CDE74-B02C-4132-A4C0-3CBD4254941C}" type="presParOf" srcId="{61ECF13D-4C68-4F99-B16D-BFB1849790B5}" destId="{FE063F76-36E1-408C-8F2B-535DDA371A0B}" srcOrd="0" destOrd="0" presId="urn:microsoft.com/office/officeart/2005/8/layout/hierarchy3"/>
    <dgm:cxn modelId="{7D9E6AAB-47B1-47D1-A320-A302030D92BD}" type="presParOf" srcId="{61ECF13D-4C68-4F99-B16D-BFB1849790B5}" destId="{E9352D3E-83C6-4E1A-AFDE-1AFC107C04EE}" srcOrd="1" destOrd="0" presId="urn:microsoft.com/office/officeart/2005/8/layout/hierarchy3"/>
    <dgm:cxn modelId="{AEF5FFFA-47A7-437F-9384-19EDB070BF82}" type="presParOf" srcId="{72495431-C06F-4689-9105-4AD77FD34EB3}" destId="{B93D783E-A414-4217-B486-45FD8B7E2FB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AF1431-2784-4B68-BEBD-7FC0EDE2D42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3B816BB-C566-4F67-8A67-B90530BAB3E9}">
      <dgm:prSet/>
      <dgm:spPr/>
      <dgm:t>
        <a:bodyPr/>
        <a:lstStyle/>
        <a:p>
          <a:r>
            <a:rPr lang="en-US"/>
            <a:t>Work with the model</a:t>
          </a:r>
        </a:p>
      </dgm:t>
    </dgm:pt>
    <dgm:pt modelId="{1C473A6A-146C-4B98-B728-1504C667FA9A}" type="parTrans" cxnId="{FD64140F-5EBD-45D0-8D47-B0DC2F810AE4}">
      <dgm:prSet/>
      <dgm:spPr/>
      <dgm:t>
        <a:bodyPr/>
        <a:lstStyle/>
        <a:p>
          <a:endParaRPr lang="en-US"/>
        </a:p>
      </dgm:t>
    </dgm:pt>
    <dgm:pt modelId="{4DF1C271-8565-4E2D-98F1-7285EE575936}" type="sibTrans" cxnId="{FD64140F-5EBD-45D0-8D47-B0DC2F810AE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6ECB02C-F70D-4D8A-B9C1-73144A5FF1F9}">
      <dgm:prSet/>
      <dgm:spPr/>
      <dgm:t>
        <a:bodyPr/>
        <a:lstStyle/>
        <a:p>
          <a:r>
            <a:rPr lang="en-US"/>
            <a:t>Try the model again with Central Library vs. All rather than all vs. all multi-class</a:t>
          </a:r>
        </a:p>
      </dgm:t>
    </dgm:pt>
    <dgm:pt modelId="{46D719CC-B192-4FFE-AF69-760FE1514478}" type="parTrans" cxnId="{76AD3CC2-C4E5-4C8F-9031-4EC54E58D140}">
      <dgm:prSet/>
      <dgm:spPr/>
      <dgm:t>
        <a:bodyPr/>
        <a:lstStyle/>
        <a:p>
          <a:endParaRPr lang="en-US"/>
        </a:p>
      </dgm:t>
    </dgm:pt>
    <dgm:pt modelId="{1B6D6A8A-4718-445B-B6D8-505333199D0E}" type="sibTrans" cxnId="{76AD3CC2-C4E5-4C8F-9031-4EC54E58D140}">
      <dgm:prSet/>
      <dgm:spPr/>
      <dgm:t>
        <a:bodyPr/>
        <a:lstStyle/>
        <a:p>
          <a:endParaRPr lang="en-US"/>
        </a:p>
      </dgm:t>
    </dgm:pt>
    <dgm:pt modelId="{05A44450-838B-4973-9F68-F661185F970B}">
      <dgm:prSet/>
      <dgm:spPr/>
      <dgm:t>
        <a:bodyPr/>
        <a:lstStyle/>
        <a:p>
          <a:r>
            <a:rPr lang="en-US"/>
            <a:t>Get new data</a:t>
          </a:r>
        </a:p>
      </dgm:t>
    </dgm:pt>
    <dgm:pt modelId="{28A6E0DE-D0A7-464A-8555-57387DF3CAB5}" type="parTrans" cxnId="{BA9B3ED1-F1DE-4224-98B5-20D96F8516A1}">
      <dgm:prSet/>
      <dgm:spPr/>
      <dgm:t>
        <a:bodyPr/>
        <a:lstStyle/>
        <a:p>
          <a:endParaRPr lang="en-US"/>
        </a:p>
      </dgm:t>
    </dgm:pt>
    <dgm:pt modelId="{0658268F-A494-428A-8582-0679FEA71EE0}" type="sibTrans" cxnId="{BA9B3ED1-F1DE-4224-98B5-20D96F8516A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1C5B358-E428-4911-9C81-C374CCB8CB19}">
      <dgm:prSet/>
      <dgm:spPr/>
      <dgm:t>
        <a:bodyPr/>
        <a:lstStyle/>
        <a:p>
          <a:r>
            <a:rPr lang="en-US" dirty="0"/>
            <a:t>Research the placement process better</a:t>
          </a:r>
        </a:p>
      </dgm:t>
    </dgm:pt>
    <dgm:pt modelId="{0E456651-45F8-4388-906A-C1E5043EF85D}" type="parTrans" cxnId="{A1A2E316-2E6F-46BF-A05C-C81731780652}">
      <dgm:prSet/>
      <dgm:spPr/>
      <dgm:t>
        <a:bodyPr/>
        <a:lstStyle/>
        <a:p>
          <a:endParaRPr lang="en-US"/>
        </a:p>
      </dgm:t>
    </dgm:pt>
    <dgm:pt modelId="{5F517166-3926-4EDE-89CA-3E911E5C32A8}" type="sibTrans" cxnId="{A1A2E316-2E6F-46BF-A05C-C81731780652}">
      <dgm:prSet/>
      <dgm:spPr/>
      <dgm:t>
        <a:bodyPr/>
        <a:lstStyle/>
        <a:p>
          <a:endParaRPr lang="en-US"/>
        </a:p>
      </dgm:t>
    </dgm:pt>
    <dgm:pt modelId="{50C9EB12-1DD6-4BBF-8DF5-618033B4E433}">
      <dgm:prSet/>
      <dgm:spPr/>
      <dgm:t>
        <a:bodyPr/>
        <a:lstStyle/>
        <a:p>
          <a:r>
            <a:rPr lang="en-US"/>
            <a:t>Shift focus </a:t>
          </a:r>
        </a:p>
      </dgm:t>
    </dgm:pt>
    <dgm:pt modelId="{23B45C73-9D84-4B55-8F1E-1BBB5AB5ADFE}" type="parTrans" cxnId="{3BEABEAA-CD25-4610-B904-F3F590B03864}">
      <dgm:prSet/>
      <dgm:spPr/>
      <dgm:t>
        <a:bodyPr/>
        <a:lstStyle/>
        <a:p>
          <a:endParaRPr lang="en-US"/>
        </a:p>
      </dgm:t>
    </dgm:pt>
    <dgm:pt modelId="{2B3B8D95-C965-40FC-8ED3-FE63000191D8}" type="sibTrans" cxnId="{3BEABEAA-CD25-4610-B904-F3F590B038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79DEA67-4A6A-4F8C-B358-6FE484ABE3FE}">
      <dgm:prSet/>
      <dgm:spPr/>
      <dgm:t>
        <a:bodyPr/>
        <a:lstStyle/>
        <a:p>
          <a:r>
            <a:rPr lang="en-US"/>
            <a:t>Comparative analysis of satellite library collections</a:t>
          </a:r>
        </a:p>
      </dgm:t>
    </dgm:pt>
    <dgm:pt modelId="{83069845-C96E-4704-94CD-BE2554610F2A}" type="parTrans" cxnId="{D9EDC96D-EF55-4A21-AB76-739472A6E5C9}">
      <dgm:prSet/>
      <dgm:spPr/>
      <dgm:t>
        <a:bodyPr/>
        <a:lstStyle/>
        <a:p>
          <a:endParaRPr lang="en-US"/>
        </a:p>
      </dgm:t>
    </dgm:pt>
    <dgm:pt modelId="{34D3AD55-1B0C-4542-8EC8-535843360D53}" type="sibTrans" cxnId="{D9EDC96D-EF55-4A21-AB76-739472A6E5C9}">
      <dgm:prSet/>
      <dgm:spPr/>
      <dgm:t>
        <a:bodyPr/>
        <a:lstStyle/>
        <a:p>
          <a:endParaRPr lang="en-US"/>
        </a:p>
      </dgm:t>
    </dgm:pt>
    <dgm:pt modelId="{396B9342-CE75-422F-9C89-98FADA126F36}">
      <dgm:prSet/>
      <dgm:spPr/>
      <dgm:t>
        <a:bodyPr/>
        <a:lstStyle/>
        <a:p>
          <a:r>
            <a:rPr lang="en-US"/>
            <a:t>How similar are those collections?</a:t>
          </a:r>
        </a:p>
      </dgm:t>
    </dgm:pt>
    <dgm:pt modelId="{A1C46918-59DF-4653-BB2F-D5F30EFC3626}" type="parTrans" cxnId="{6FAA94B5-E71D-4102-A92A-0C2D0C6DC4D5}">
      <dgm:prSet/>
      <dgm:spPr/>
      <dgm:t>
        <a:bodyPr/>
        <a:lstStyle/>
        <a:p>
          <a:endParaRPr lang="en-US"/>
        </a:p>
      </dgm:t>
    </dgm:pt>
    <dgm:pt modelId="{9355409F-0A2C-4195-A5B7-2480D93DBDCB}" type="sibTrans" cxnId="{6FAA94B5-E71D-4102-A92A-0C2D0C6DC4D5}">
      <dgm:prSet/>
      <dgm:spPr/>
      <dgm:t>
        <a:bodyPr/>
        <a:lstStyle/>
        <a:p>
          <a:endParaRPr lang="en-US"/>
        </a:p>
      </dgm:t>
    </dgm:pt>
    <dgm:pt modelId="{8AD3B826-23E8-4714-8ADE-7E88EDCEA71C}">
      <dgm:prSet/>
      <dgm:spPr/>
      <dgm:t>
        <a:bodyPr/>
        <a:lstStyle/>
        <a:p>
          <a:r>
            <a:rPr lang="en-US" dirty="0"/>
            <a:t>What differences exist, and why do they exist?</a:t>
          </a:r>
        </a:p>
      </dgm:t>
    </dgm:pt>
    <dgm:pt modelId="{9DB35508-20FB-49AB-BA81-88BBD49C6113}" type="parTrans" cxnId="{65DFCC12-FEFD-4475-B493-5BC544B2B6F3}">
      <dgm:prSet/>
      <dgm:spPr/>
      <dgm:t>
        <a:bodyPr/>
        <a:lstStyle/>
        <a:p>
          <a:endParaRPr lang="en-US"/>
        </a:p>
      </dgm:t>
    </dgm:pt>
    <dgm:pt modelId="{5885FEC9-D705-4C45-A5FC-BE298B3E5DB7}" type="sibTrans" cxnId="{65DFCC12-FEFD-4475-B493-5BC544B2B6F3}">
      <dgm:prSet/>
      <dgm:spPr/>
      <dgm:t>
        <a:bodyPr/>
        <a:lstStyle/>
        <a:p>
          <a:endParaRPr lang="en-US"/>
        </a:p>
      </dgm:t>
    </dgm:pt>
    <dgm:pt modelId="{EFA814EB-A439-480F-85D4-78643F3DE928}" type="pres">
      <dgm:prSet presAssocID="{3AAF1431-2784-4B68-BEBD-7FC0EDE2D422}" presName="Name0" presStyleCnt="0">
        <dgm:presLayoutVars>
          <dgm:animLvl val="lvl"/>
          <dgm:resizeHandles val="exact"/>
        </dgm:presLayoutVars>
      </dgm:prSet>
      <dgm:spPr/>
    </dgm:pt>
    <dgm:pt modelId="{63EE8541-D5F7-4A0A-9464-D4A79303112F}" type="pres">
      <dgm:prSet presAssocID="{93B816BB-C566-4F67-8A67-B90530BAB3E9}" presName="compositeNode" presStyleCnt="0">
        <dgm:presLayoutVars>
          <dgm:bulletEnabled val="1"/>
        </dgm:presLayoutVars>
      </dgm:prSet>
      <dgm:spPr/>
    </dgm:pt>
    <dgm:pt modelId="{75E88AF3-3F3B-4A38-B1D3-84878FEE5447}" type="pres">
      <dgm:prSet presAssocID="{93B816BB-C566-4F67-8A67-B90530BAB3E9}" presName="bgRect" presStyleLbl="alignNode1" presStyleIdx="0" presStyleCnt="3"/>
      <dgm:spPr/>
    </dgm:pt>
    <dgm:pt modelId="{582B538E-E9FF-4E74-87E6-77917E14EB31}" type="pres">
      <dgm:prSet presAssocID="{4DF1C271-8565-4E2D-98F1-7285EE57593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F90BD61-43A4-4FA5-9B86-13B181ABDE6C}" type="pres">
      <dgm:prSet presAssocID="{93B816BB-C566-4F67-8A67-B90530BAB3E9}" presName="nodeRect" presStyleLbl="alignNode1" presStyleIdx="0" presStyleCnt="3">
        <dgm:presLayoutVars>
          <dgm:bulletEnabled val="1"/>
        </dgm:presLayoutVars>
      </dgm:prSet>
      <dgm:spPr/>
    </dgm:pt>
    <dgm:pt modelId="{BBCA4F9A-490D-4039-B762-782F110388A2}" type="pres">
      <dgm:prSet presAssocID="{4DF1C271-8565-4E2D-98F1-7285EE575936}" presName="sibTrans" presStyleCnt="0"/>
      <dgm:spPr/>
    </dgm:pt>
    <dgm:pt modelId="{95DBE572-7EEE-40EB-AD4F-D337AE6D364E}" type="pres">
      <dgm:prSet presAssocID="{05A44450-838B-4973-9F68-F661185F970B}" presName="compositeNode" presStyleCnt="0">
        <dgm:presLayoutVars>
          <dgm:bulletEnabled val="1"/>
        </dgm:presLayoutVars>
      </dgm:prSet>
      <dgm:spPr/>
    </dgm:pt>
    <dgm:pt modelId="{D24366F4-96F6-44BE-A862-45FBD0EDCE02}" type="pres">
      <dgm:prSet presAssocID="{05A44450-838B-4973-9F68-F661185F970B}" presName="bgRect" presStyleLbl="alignNode1" presStyleIdx="1" presStyleCnt="3"/>
      <dgm:spPr/>
    </dgm:pt>
    <dgm:pt modelId="{C3AFEB0D-6544-4C14-BAC5-0A431FBA2F95}" type="pres">
      <dgm:prSet presAssocID="{0658268F-A494-428A-8582-0679FEA71EE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B95B5A2-A842-4A0D-84BE-B6D2BF452BCD}" type="pres">
      <dgm:prSet presAssocID="{05A44450-838B-4973-9F68-F661185F970B}" presName="nodeRect" presStyleLbl="alignNode1" presStyleIdx="1" presStyleCnt="3">
        <dgm:presLayoutVars>
          <dgm:bulletEnabled val="1"/>
        </dgm:presLayoutVars>
      </dgm:prSet>
      <dgm:spPr/>
    </dgm:pt>
    <dgm:pt modelId="{1DE067FF-493C-43E1-97AA-635DE3C6E106}" type="pres">
      <dgm:prSet presAssocID="{0658268F-A494-428A-8582-0679FEA71EE0}" presName="sibTrans" presStyleCnt="0"/>
      <dgm:spPr/>
    </dgm:pt>
    <dgm:pt modelId="{FE021EA4-81B8-4017-8BF5-94B133008767}" type="pres">
      <dgm:prSet presAssocID="{50C9EB12-1DD6-4BBF-8DF5-618033B4E433}" presName="compositeNode" presStyleCnt="0">
        <dgm:presLayoutVars>
          <dgm:bulletEnabled val="1"/>
        </dgm:presLayoutVars>
      </dgm:prSet>
      <dgm:spPr/>
    </dgm:pt>
    <dgm:pt modelId="{9A456B23-A781-49C0-8764-E6D0A8905633}" type="pres">
      <dgm:prSet presAssocID="{50C9EB12-1DD6-4BBF-8DF5-618033B4E433}" presName="bgRect" presStyleLbl="alignNode1" presStyleIdx="2" presStyleCnt="3"/>
      <dgm:spPr/>
    </dgm:pt>
    <dgm:pt modelId="{2D51313C-6976-4520-A920-E7B89665D251}" type="pres">
      <dgm:prSet presAssocID="{2B3B8D95-C965-40FC-8ED3-FE63000191D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906CF7A-DC83-4CD9-96D9-454FE457D49A}" type="pres">
      <dgm:prSet presAssocID="{50C9EB12-1DD6-4BBF-8DF5-618033B4E43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9114B09-B939-4679-9C24-DF7B44548A3D}" type="presOf" srcId="{279DEA67-4A6A-4F8C-B358-6FE484ABE3FE}" destId="{C906CF7A-DC83-4CD9-96D9-454FE457D49A}" srcOrd="0" destOrd="1" presId="urn:microsoft.com/office/officeart/2016/7/layout/LinearBlockProcessNumbered"/>
    <dgm:cxn modelId="{FD64140F-5EBD-45D0-8D47-B0DC2F810AE4}" srcId="{3AAF1431-2784-4B68-BEBD-7FC0EDE2D422}" destId="{93B816BB-C566-4F67-8A67-B90530BAB3E9}" srcOrd="0" destOrd="0" parTransId="{1C473A6A-146C-4B98-B728-1504C667FA9A}" sibTransId="{4DF1C271-8565-4E2D-98F1-7285EE575936}"/>
    <dgm:cxn modelId="{65DFCC12-FEFD-4475-B493-5BC544B2B6F3}" srcId="{279DEA67-4A6A-4F8C-B358-6FE484ABE3FE}" destId="{8AD3B826-23E8-4714-8ADE-7E88EDCEA71C}" srcOrd="1" destOrd="0" parTransId="{9DB35508-20FB-49AB-BA81-88BBD49C6113}" sibTransId="{5885FEC9-D705-4C45-A5FC-BE298B3E5DB7}"/>
    <dgm:cxn modelId="{A1A2E316-2E6F-46BF-A05C-C81731780652}" srcId="{05A44450-838B-4973-9F68-F661185F970B}" destId="{61C5B358-E428-4911-9C81-C374CCB8CB19}" srcOrd="0" destOrd="0" parTransId="{0E456651-45F8-4388-906A-C1E5043EF85D}" sibTransId="{5F517166-3926-4EDE-89CA-3E911E5C32A8}"/>
    <dgm:cxn modelId="{AB8F9218-F74E-4E1B-AE40-4BFAA4F58EAC}" type="presOf" srcId="{93B816BB-C566-4F67-8A67-B90530BAB3E9}" destId="{6F90BD61-43A4-4FA5-9B86-13B181ABDE6C}" srcOrd="1" destOrd="0" presId="urn:microsoft.com/office/officeart/2016/7/layout/LinearBlockProcessNumbered"/>
    <dgm:cxn modelId="{2E0EFA18-FB84-4672-84A5-6A86ED8C54D5}" type="presOf" srcId="{0658268F-A494-428A-8582-0679FEA71EE0}" destId="{C3AFEB0D-6544-4C14-BAC5-0A431FBA2F95}" srcOrd="0" destOrd="0" presId="urn:microsoft.com/office/officeart/2016/7/layout/LinearBlockProcessNumbered"/>
    <dgm:cxn modelId="{CECEA036-09FC-422E-B566-1790145B8043}" type="presOf" srcId="{05A44450-838B-4973-9F68-F661185F970B}" destId="{EB95B5A2-A842-4A0D-84BE-B6D2BF452BCD}" srcOrd="1" destOrd="0" presId="urn:microsoft.com/office/officeart/2016/7/layout/LinearBlockProcessNumbered"/>
    <dgm:cxn modelId="{CD21755B-7B37-4A03-8BD2-2718280C2323}" type="presOf" srcId="{50C9EB12-1DD6-4BBF-8DF5-618033B4E433}" destId="{9A456B23-A781-49C0-8764-E6D0A8905633}" srcOrd="0" destOrd="0" presId="urn:microsoft.com/office/officeart/2016/7/layout/LinearBlockProcessNumbered"/>
    <dgm:cxn modelId="{EE9F9967-D9AA-490A-9CD2-724156FECCA3}" type="presOf" srcId="{3AAF1431-2784-4B68-BEBD-7FC0EDE2D422}" destId="{EFA814EB-A439-480F-85D4-78643F3DE928}" srcOrd="0" destOrd="0" presId="urn:microsoft.com/office/officeart/2016/7/layout/LinearBlockProcessNumbered"/>
    <dgm:cxn modelId="{B3A52C6D-8CDD-462A-9185-AFB336831192}" type="presOf" srcId="{61C5B358-E428-4911-9C81-C374CCB8CB19}" destId="{EB95B5A2-A842-4A0D-84BE-B6D2BF452BCD}" srcOrd="0" destOrd="1" presId="urn:microsoft.com/office/officeart/2016/7/layout/LinearBlockProcessNumbered"/>
    <dgm:cxn modelId="{D9EDC96D-EF55-4A21-AB76-739472A6E5C9}" srcId="{50C9EB12-1DD6-4BBF-8DF5-618033B4E433}" destId="{279DEA67-4A6A-4F8C-B358-6FE484ABE3FE}" srcOrd="0" destOrd="0" parTransId="{83069845-C96E-4704-94CD-BE2554610F2A}" sibTransId="{34D3AD55-1B0C-4542-8EC8-535843360D53}"/>
    <dgm:cxn modelId="{9CF3FF6F-E525-46F3-8F0E-024F8ADC4D05}" type="presOf" srcId="{05A44450-838B-4973-9F68-F661185F970B}" destId="{D24366F4-96F6-44BE-A862-45FBD0EDCE02}" srcOrd="0" destOrd="0" presId="urn:microsoft.com/office/officeart/2016/7/layout/LinearBlockProcessNumbered"/>
    <dgm:cxn modelId="{2D5D597B-6D5D-458E-9B7B-15358FFB5C9C}" type="presOf" srcId="{396B9342-CE75-422F-9C89-98FADA126F36}" destId="{C906CF7A-DC83-4CD9-96D9-454FE457D49A}" srcOrd="0" destOrd="2" presId="urn:microsoft.com/office/officeart/2016/7/layout/LinearBlockProcessNumbered"/>
    <dgm:cxn modelId="{B9CDCD87-9229-482E-AB74-F0DF912C46C1}" type="presOf" srcId="{E6ECB02C-F70D-4D8A-B9C1-73144A5FF1F9}" destId="{6F90BD61-43A4-4FA5-9B86-13B181ABDE6C}" srcOrd="0" destOrd="1" presId="urn:microsoft.com/office/officeart/2016/7/layout/LinearBlockProcessNumbered"/>
    <dgm:cxn modelId="{6989E899-6322-4E69-A92D-028F3595C85F}" type="presOf" srcId="{2B3B8D95-C965-40FC-8ED3-FE63000191D8}" destId="{2D51313C-6976-4520-A920-E7B89665D251}" srcOrd="0" destOrd="0" presId="urn:microsoft.com/office/officeart/2016/7/layout/LinearBlockProcessNumbered"/>
    <dgm:cxn modelId="{573948A4-5ED7-484B-8F31-A2733FEC723D}" type="presOf" srcId="{93B816BB-C566-4F67-8A67-B90530BAB3E9}" destId="{75E88AF3-3F3B-4A38-B1D3-84878FEE5447}" srcOrd="0" destOrd="0" presId="urn:microsoft.com/office/officeart/2016/7/layout/LinearBlockProcessNumbered"/>
    <dgm:cxn modelId="{3BEABEAA-CD25-4610-B904-F3F590B03864}" srcId="{3AAF1431-2784-4B68-BEBD-7FC0EDE2D422}" destId="{50C9EB12-1DD6-4BBF-8DF5-618033B4E433}" srcOrd="2" destOrd="0" parTransId="{23B45C73-9D84-4B55-8F1E-1BBB5AB5ADFE}" sibTransId="{2B3B8D95-C965-40FC-8ED3-FE63000191D8}"/>
    <dgm:cxn modelId="{801461B5-2C7A-43D5-A8ED-EB048BECEE29}" type="presOf" srcId="{50C9EB12-1DD6-4BBF-8DF5-618033B4E433}" destId="{C906CF7A-DC83-4CD9-96D9-454FE457D49A}" srcOrd="1" destOrd="0" presId="urn:microsoft.com/office/officeart/2016/7/layout/LinearBlockProcessNumbered"/>
    <dgm:cxn modelId="{6FAA94B5-E71D-4102-A92A-0C2D0C6DC4D5}" srcId="{279DEA67-4A6A-4F8C-B358-6FE484ABE3FE}" destId="{396B9342-CE75-422F-9C89-98FADA126F36}" srcOrd="0" destOrd="0" parTransId="{A1C46918-59DF-4653-BB2F-D5F30EFC3626}" sibTransId="{9355409F-0A2C-4195-A5B7-2480D93DBDCB}"/>
    <dgm:cxn modelId="{4F9C62B8-9F05-4ACC-AE42-4DCAE2E2B483}" type="presOf" srcId="{4DF1C271-8565-4E2D-98F1-7285EE575936}" destId="{582B538E-E9FF-4E74-87E6-77917E14EB31}" srcOrd="0" destOrd="0" presId="urn:microsoft.com/office/officeart/2016/7/layout/LinearBlockProcessNumbered"/>
    <dgm:cxn modelId="{76AD3CC2-C4E5-4C8F-9031-4EC54E58D140}" srcId="{93B816BB-C566-4F67-8A67-B90530BAB3E9}" destId="{E6ECB02C-F70D-4D8A-B9C1-73144A5FF1F9}" srcOrd="0" destOrd="0" parTransId="{46D719CC-B192-4FFE-AF69-760FE1514478}" sibTransId="{1B6D6A8A-4718-445B-B6D8-505333199D0E}"/>
    <dgm:cxn modelId="{DD8DEDCF-0681-4FB0-BAE5-C478960F8F06}" type="presOf" srcId="{8AD3B826-23E8-4714-8ADE-7E88EDCEA71C}" destId="{C906CF7A-DC83-4CD9-96D9-454FE457D49A}" srcOrd="0" destOrd="3" presId="urn:microsoft.com/office/officeart/2016/7/layout/LinearBlockProcessNumbered"/>
    <dgm:cxn modelId="{BA9B3ED1-F1DE-4224-98B5-20D96F8516A1}" srcId="{3AAF1431-2784-4B68-BEBD-7FC0EDE2D422}" destId="{05A44450-838B-4973-9F68-F661185F970B}" srcOrd="1" destOrd="0" parTransId="{28A6E0DE-D0A7-464A-8555-57387DF3CAB5}" sibTransId="{0658268F-A494-428A-8582-0679FEA71EE0}"/>
    <dgm:cxn modelId="{6CE590AF-1E79-44B7-9BDD-007E91DC7CC2}" type="presParOf" srcId="{EFA814EB-A439-480F-85D4-78643F3DE928}" destId="{63EE8541-D5F7-4A0A-9464-D4A79303112F}" srcOrd="0" destOrd="0" presId="urn:microsoft.com/office/officeart/2016/7/layout/LinearBlockProcessNumbered"/>
    <dgm:cxn modelId="{8B69D8C0-AB79-452F-8B2D-2C4E75658294}" type="presParOf" srcId="{63EE8541-D5F7-4A0A-9464-D4A79303112F}" destId="{75E88AF3-3F3B-4A38-B1D3-84878FEE5447}" srcOrd="0" destOrd="0" presId="urn:microsoft.com/office/officeart/2016/7/layout/LinearBlockProcessNumbered"/>
    <dgm:cxn modelId="{C28C9373-C61E-4012-9C32-BF0DA4A0D973}" type="presParOf" srcId="{63EE8541-D5F7-4A0A-9464-D4A79303112F}" destId="{582B538E-E9FF-4E74-87E6-77917E14EB31}" srcOrd="1" destOrd="0" presId="urn:microsoft.com/office/officeart/2016/7/layout/LinearBlockProcessNumbered"/>
    <dgm:cxn modelId="{30A40B27-94F5-4145-B242-6BB041B69BF4}" type="presParOf" srcId="{63EE8541-D5F7-4A0A-9464-D4A79303112F}" destId="{6F90BD61-43A4-4FA5-9B86-13B181ABDE6C}" srcOrd="2" destOrd="0" presId="urn:microsoft.com/office/officeart/2016/7/layout/LinearBlockProcessNumbered"/>
    <dgm:cxn modelId="{9B2E024B-F744-45E0-BBD9-0FC31C68CC95}" type="presParOf" srcId="{EFA814EB-A439-480F-85D4-78643F3DE928}" destId="{BBCA4F9A-490D-4039-B762-782F110388A2}" srcOrd="1" destOrd="0" presId="urn:microsoft.com/office/officeart/2016/7/layout/LinearBlockProcessNumbered"/>
    <dgm:cxn modelId="{3F161B8E-8120-4379-A1B5-9FF06EAD2E03}" type="presParOf" srcId="{EFA814EB-A439-480F-85D4-78643F3DE928}" destId="{95DBE572-7EEE-40EB-AD4F-D337AE6D364E}" srcOrd="2" destOrd="0" presId="urn:microsoft.com/office/officeart/2016/7/layout/LinearBlockProcessNumbered"/>
    <dgm:cxn modelId="{F61A3836-4A69-4F9A-A2E3-8A1EA5FE21A8}" type="presParOf" srcId="{95DBE572-7EEE-40EB-AD4F-D337AE6D364E}" destId="{D24366F4-96F6-44BE-A862-45FBD0EDCE02}" srcOrd="0" destOrd="0" presId="urn:microsoft.com/office/officeart/2016/7/layout/LinearBlockProcessNumbered"/>
    <dgm:cxn modelId="{BFCE3AD1-CBA7-4D33-8B35-4610EE9792F2}" type="presParOf" srcId="{95DBE572-7EEE-40EB-AD4F-D337AE6D364E}" destId="{C3AFEB0D-6544-4C14-BAC5-0A431FBA2F95}" srcOrd="1" destOrd="0" presId="urn:microsoft.com/office/officeart/2016/7/layout/LinearBlockProcessNumbered"/>
    <dgm:cxn modelId="{90BA6820-9C21-4EC9-A2CC-42CF513DAAEE}" type="presParOf" srcId="{95DBE572-7EEE-40EB-AD4F-D337AE6D364E}" destId="{EB95B5A2-A842-4A0D-84BE-B6D2BF452BCD}" srcOrd="2" destOrd="0" presId="urn:microsoft.com/office/officeart/2016/7/layout/LinearBlockProcessNumbered"/>
    <dgm:cxn modelId="{E23C77AE-A54B-4954-A60C-AFB947F5810D}" type="presParOf" srcId="{EFA814EB-A439-480F-85D4-78643F3DE928}" destId="{1DE067FF-493C-43E1-97AA-635DE3C6E106}" srcOrd="3" destOrd="0" presId="urn:microsoft.com/office/officeart/2016/7/layout/LinearBlockProcessNumbered"/>
    <dgm:cxn modelId="{08B43AAB-7D18-4929-8A98-C97C3B3CB64A}" type="presParOf" srcId="{EFA814EB-A439-480F-85D4-78643F3DE928}" destId="{FE021EA4-81B8-4017-8BF5-94B133008767}" srcOrd="4" destOrd="0" presId="urn:microsoft.com/office/officeart/2016/7/layout/LinearBlockProcessNumbered"/>
    <dgm:cxn modelId="{31D04190-1213-4E96-990A-9E633A8BED30}" type="presParOf" srcId="{FE021EA4-81B8-4017-8BF5-94B133008767}" destId="{9A456B23-A781-49C0-8764-E6D0A8905633}" srcOrd="0" destOrd="0" presId="urn:microsoft.com/office/officeart/2016/7/layout/LinearBlockProcessNumbered"/>
    <dgm:cxn modelId="{1A827931-C5C4-4AF3-8B7F-840E487E4882}" type="presParOf" srcId="{FE021EA4-81B8-4017-8BF5-94B133008767}" destId="{2D51313C-6976-4520-A920-E7B89665D251}" srcOrd="1" destOrd="0" presId="urn:microsoft.com/office/officeart/2016/7/layout/LinearBlockProcessNumbered"/>
    <dgm:cxn modelId="{8D3403B6-C2B5-470C-82BD-F15F2E1A9C84}" type="presParOf" srcId="{FE021EA4-81B8-4017-8BF5-94B133008767}" destId="{C906CF7A-DC83-4CD9-96D9-454FE457D49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EBCF6-E3C3-4A42-9274-2D81B6A483CC}">
      <dsp:nvSpPr>
        <dsp:cNvPr id="0" name=""/>
        <dsp:cNvSpPr/>
      </dsp:nvSpPr>
      <dsp:spPr>
        <a:xfrm>
          <a:off x="0" y="26848"/>
          <a:ext cx="6513603" cy="13985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Take a dataset of frequently checked out items from Seattle Public Library</a:t>
          </a:r>
        </a:p>
      </dsp:txBody>
      <dsp:txXfrm>
        <a:off x="68270" y="95118"/>
        <a:ext cx="6377063" cy="1261975"/>
      </dsp:txXfrm>
    </dsp:sp>
    <dsp:sp modelId="{C390C699-E546-4B7C-BA6C-1E120225CFA7}">
      <dsp:nvSpPr>
        <dsp:cNvPr id="0" name=""/>
        <dsp:cNvSpPr/>
      </dsp:nvSpPr>
      <dsp:spPr>
        <a:xfrm>
          <a:off x="0" y="1508197"/>
          <a:ext cx="6513603" cy="13985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Split 2/3 vs. 1/3 to simulate 2/3 ‘existing collection’ vs. 1/3 ‘new acquisitions’</a:t>
          </a:r>
        </a:p>
      </dsp:txBody>
      <dsp:txXfrm>
        <a:off x="68270" y="1576467"/>
        <a:ext cx="6377063" cy="1261975"/>
      </dsp:txXfrm>
    </dsp:sp>
    <dsp:sp modelId="{5DBF2F40-7855-47AF-A5D7-6730D689923D}">
      <dsp:nvSpPr>
        <dsp:cNvPr id="0" name=""/>
        <dsp:cNvSpPr/>
      </dsp:nvSpPr>
      <dsp:spPr>
        <a:xfrm>
          <a:off x="0" y="2978713"/>
          <a:ext cx="6513603" cy="13985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Train Random Forest on 2/3 to classify ‘</a:t>
          </a:r>
          <a:r>
            <a:rPr lang="en-US" sz="2500" kern="1200" dirty="0" err="1"/>
            <a:t>ItemLocation</a:t>
          </a:r>
          <a:r>
            <a:rPr lang="en-US" sz="2500" kern="1200" dirty="0"/>
            <a:t>’ of existing collection</a:t>
          </a:r>
        </a:p>
      </dsp:txBody>
      <dsp:txXfrm>
        <a:off x="68270" y="3046983"/>
        <a:ext cx="6377063" cy="1261975"/>
      </dsp:txXfrm>
    </dsp:sp>
    <dsp:sp modelId="{A1B90426-560C-46A9-BCE9-EAF1D6C5EB27}">
      <dsp:nvSpPr>
        <dsp:cNvPr id="0" name=""/>
        <dsp:cNvSpPr/>
      </dsp:nvSpPr>
      <dsp:spPr>
        <a:xfrm>
          <a:off x="0" y="4449228"/>
          <a:ext cx="6513603" cy="13985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 Test Random Forest on 1/3 to predict where new acquisitions will be placed within </a:t>
          </a:r>
          <a:r>
            <a:rPr lang="en-US" sz="2500" kern="1200" dirty="0" err="1"/>
            <a:t>ItemLocation</a:t>
          </a:r>
          <a:endParaRPr lang="en-US" sz="2500" kern="1200" dirty="0"/>
        </a:p>
      </dsp:txBody>
      <dsp:txXfrm>
        <a:off x="68270" y="4517498"/>
        <a:ext cx="6377063" cy="126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FB602-C415-4148-B488-B6DA5F0218EE}">
      <dsp:nvSpPr>
        <dsp:cNvPr id="0" name=""/>
        <dsp:cNvSpPr/>
      </dsp:nvSpPr>
      <dsp:spPr>
        <a:xfrm>
          <a:off x="0" y="2028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EC073-B5C6-437D-8EAF-F7177E8E4B99}">
      <dsp:nvSpPr>
        <dsp:cNvPr id="0" name=""/>
        <dsp:cNvSpPr/>
      </dsp:nvSpPr>
      <dsp:spPr>
        <a:xfrm>
          <a:off x="0" y="2028"/>
          <a:ext cx="10515600" cy="138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Cultural object acquisition is not a scientific process. It is a human process</a:t>
          </a:r>
        </a:p>
      </dsp:txBody>
      <dsp:txXfrm>
        <a:off x="0" y="2028"/>
        <a:ext cx="10515600" cy="1383476"/>
      </dsp:txXfrm>
    </dsp:sp>
    <dsp:sp modelId="{41E23FD2-92B4-4E16-B1F3-68E409C43CF8}">
      <dsp:nvSpPr>
        <dsp:cNvPr id="0" name=""/>
        <dsp:cNvSpPr/>
      </dsp:nvSpPr>
      <dsp:spPr>
        <a:xfrm>
          <a:off x="0" y="1385505"/>
          <a:ext cx="1051560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F6CC6-42CF-4C40-9EB0-B79C1E08B213}">
      <dsp:nvSpPr>
        <dsp:cNvPr id="0" name=""/>
        <dsp:cNvSpPr/>
      </dsp:nvSpPr>
      <dsp:spPr>
        <a:xfrm>
          <a:off x="0" y="1385505"/>
          <a:ext cx="10515600" cy="138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Not all storage spaces are created equal</a:t>
          </a:r>
        </a:p>
      </dsp:txBody>
      <dsp:txXfrm>
        <a:off x="0" y="1385505"/>
        <a:ext cx="10515600" cy="1383476"/>
      </dsp:txXfrm>
    </dsp:sp>
    <dsp:sp modelId="{E04C8E22-4975-4383-BB28-F5531B52FF18}">
      <dsp:nvSpPr>
        <dsp:cNvPr id="0" name=""/>
        <dsp:cNvSpPr/>
      </dsp:nvSpPr>
      <dsp:spPr>
        <a:xfrm>
          <a:off x="0" y="2768982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46D77-3395-4284-9FF6-4DA91689A182}">
      <dsp:nvSpPr>
        <dsp:cNvPr id="0" name=""/>
        <dsp:cNvSpPr/>
      </dsp:nvSpPr>
      <dsp:spPr>
        <a:xfrm>
          <a:off x="0" y="2768982"/>
          <a:ext cx="10515600" cy="138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Cultural object placement is a logical process. It is not, however, universally replicable</a:t>
          </a:r>
        </a:p>
      </dsp:txBody>
      <dsp:txXfrm>
        <a:off x="0" y="2768982"/>
        <a:ext cx="10515600" cy="1383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23E47-4B95-4D20-B5E7-1A4ABE223DA1}">
      <dsp:nvSpPr>
        <dsp:cNvPr id="0" name=""/>
        <dsp:cNvSpPr/>
      </dsp:nvSpPr>
      <dsp:spPr>
        <a:xfrm>
          <a:off x="831537" y="624044"/>
          <a:ext cx="1257939" cy="12579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E8677-0FB0-480C-B324-9A48106BA9F1}">
      <dsp:nvSpPr>
        <dsp:cNvPr id="0" name=""/>
        <dsp:cNvSpPr/>
      </dsp:nvSpPr>
      <dsp:spPr>
        <a:xfrm>
          <a:off x="1099622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0A921-ACF2-48C0-B937-E8B441D24CCE}">
      <dsp:nvSpPr>
        <dsp:cNvPr id="0" name=""/>
        <dsp:cNvSpPr/>
      </dsp:nvSpPr>
      <dsp:spPr>
        <a:xfrm>
          <a:off x="429408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Written paper summary</a:t>
          </a:r>
        </a:p>
      </dsp:txBody>
      <dsp:txXfrm>
        <a:off x="429408" y="2273800"/>
        <a:ext cx="2062195" cy="720000"/>
      </dsp:txXfrm>
    </dsp:sp>
    <dsp:sp modelId="{D192C436-CCDB-455D-83B1-B738EC0F5F16}">
      <dsp:nvSpPr>
        <dsp:cNvPr id="0" name=""/>
        <dsp:cNvSpPr/>
      </dsp:nvSpPr>
      <dsp:spPr>
        <a:xfrm>
          <a:off x="3254616" y="624044"/>
          <a:ext cx="1257939" cy="12579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7D46C-D68F-48C6-BC8E-523B47CC0459}">
      <dsp:nvSpPr>
        <dsp:cNvPr id="0" name=""/>
        <dsp:cNvSpPr/>
      </dsp:nvSpPr>
      <dsp:spPr>
        <a:xfrm>
          <a:off x="3522702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9691B-D730-4B53-A146-2845AE62EA60}">
      <dsp:nvSpPr>
        <dsp:cNvPr id="0" name=""/>
        <dsp:cNvSpPr/>
      </dsp:nvSpPr>
      <dsp:spPr>
        <a:xfrm>
          <a:off x="2852488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Code in Python</a:t>
          </a:r>
        </a:p>
      </dsp:txBody>
      <dsp:txXfrm>
        <a:off x="2852488" y="2273800"/>
        <a:ext cx="2062195" cy="720000"/>
      </dsp:txXfrm>
    </dsp:sp>
    <dsp:sp modelId="{2AB44A36-81C9-419A-ADB6-D527E18A3EAF}">
      <dsp:nvSpPr>
        <dsp:cNvPr id="0" name=""/>
        <dsp:cNvSpPr/>
      </dsp:nvSpPr>
      <dsp:spPr>
        <a:xfrm>
          <a:off x="5677696" y="624044"/>
          <a:ext cx="1257939" cy="12579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61479-EEBF-467D-864E-E77233D6B51D}">
      <dsp:nvSpPr>
        <dsp:cNvPr id="0" name=""/>
        <dsp:cNvSpPr/>
      </dsp:nvSpPr>
      <dsp:spPr>
        <a:xfrm>
          <a:off x="5945781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A9779-1D78-439C-AD8E-755A221FE844}">
      <dsp:nvSpPr>
        <dsp:cNvPr id="0" name=""/>
        <dsp:cNvSpPr/>
      </dsp:nvSpPr>
      <dsp:spPr>
        <a:xfrm>
          <a:off x="5275568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Source files</a:t>
          </a:r>
        </a:p>
      </dsp:txBody>
      <dsp:txXfrm>
        <a:off x="5275568" y="2273800"/>
        <a:ext cx="2062195" cy="720000"/>
      </dsp:txXfrm>
    </dsp:sp>
    <dsp:sp modelId="{CFFE2E8F-D270-4689-B27D-A71A9865876B}">
      <dsp:nvSpPr>
        <dsp:cNvPr id="0" name=""/>
        <dsp:cNvSpPr/>
      </dsp:nvSpPr>
      <dsp:spPr>
        <a:xfrm>
          <a:off x="8100775" y="624044"/>
          <a:ext cx="1257939" cy="1257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4C3CA-8F86-4E7B-BE1F-5D1A81A5E5A7}">
      <dsp:nvSpPr>
        <dsp:cNvPr id="0" name=""/>
        <dsp:cNvSpPr/>
      </dsp:nvSpPr>
      <dsp:spPr>
        <a:xfrm>
          <a:off x="8368861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333E0-0AC1-4AC3-9118-F1318126C098}">
      <dsp:nvSpPr>
        <dsp:cNvPr id="0" name=""/>
        <dsp:cNvSpPr/>
      </dsp:nvSpPr>
      <dsp:spPr>
        <a:xfrm>
          <a:off x="7698647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README</a:t>
          </a:r>
        </a:p>
      </dsp:txBody>
      <dsp:txXfrm>
        <a:off x="7698647" y="2273800"/>
        <a:ext cx="206219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32C13-5216-47F5-9B87-409924BDF61C}">
      <dsp:nvSpPr>
        <dsp:cNvPr id="0" name=""/>
        <dsp:cNvSpPr/>
      </dsp:nvSpPr>
      <dsp:spPr>
        <a:xfrm>
          <a:off x="1283" y="909129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Correct Central Library classifications were the bulk of accurate predictions</a:t>
          </a:r>
        </a:p>
      </dsp:txBody>
      <dsp:txXfrm>
        <a:off x="69709" y="977555"/>
        <a:ext cx="4535606" cy="2199377"/>
      </dsp:txXfrm>
    </dsp:sp>
    <dsp:sp modelId="{FE063F76-36E1-408C-8F2B-535DDA371A0B}">
      <dsp:nvSpPr>
        <dsp:cNvPr id="0" name=""/>
        <dsp:cNvSpPr/>
      </dsp:nvSpPr>
      <dsp:spPr>
        <a:xfrm>
          <a:off x="5841857" y="909129"/>
          <a:ext cx="4672458" cy="2336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Low accuracy outside the Central Library suggests that the collections of satellite libraries are insufficiently distinct to be separable by the algorithm</a:t>
          </a:r>
        </a:p>
      </dsp:txBody>
      <dsp:txXfrm>
        <a:off x="5910283" y="977555"/>
        <a:ext cx="4535606" cy="21993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88AF3-3F3B-4A38-B1D3-84878FEE5447}">
      <dsp:nvSpPr>
        <dsp:cNvPr id="0" name=""/>
        <dsp:cNvSpPr/>
      </dsp:nvSpPr>
      <dsp:spPr>
        <a:xfrm>
          <a:off x="821" y="80923"/>
          <a:ext cx="3327201" cy="39926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with the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Try the model again with Central Library vs. All rather than all vs. all multi-class</a:t>
          </a:r>
        </a:p>
      </dsp:txBody>
      <dsp:txXfrm>
        <a:off x="821" y="1677979"/>
        <a:ext cx="3327201" cy="2395585"/>
      </dsp:txXfrm>
    </dsp:sp>
    <dsp:sp modelId="{582B538E-E9FF-4E74-87E6-77917E14EB31}">
      <dsp:nvSpPr>
        <dsp:cNvPr id="0" name=""/>
        <dsp:cNvSpPr/>
      </dsp:nvSpPr>
      <dsp:spPr>
        <a:xfrm>
          <a:off x="821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80923"/>
        <a:ext cx="3327201" cy="1597056"/>
      </dsp:txXfrm>
    </dsp:sp>
    <dsp:sp modelId="{D24366F4-96F6-44BE-A862-45FBD0EDCE02}">
      <dsp:nvSpPr>
        <dsp:cNvPr id="0" name=""/>
        <dsp:cNvSpPr/>
      </dsp:nvSpPr>
      <dsp:spPr>
        <a:xfrm>
          <a:off x="3594199" y="80923"/>
          <a:ext cx="3327201" cy="399264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 new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Research the placement process better</a:t>
          </a:r>
        </a:p>
      </dsp:txBody>
      <dsp:txXfrm>
        <a:off x="3594199" y="1677979"/>
        <a:ext cx="3327201" cy="2395585"/>
      </dsp:txXfrm>
    </dsp:sp>
    <dsp:sp modelId="{C3AFEB0D-6544-4C14-BAC5-0A431FBA2F95}">
      <dsp:nvSpPr>
        <dsp:cNvPr id="0" name=""/>
        <dsp:cNvSpPr/>
      </dsp:nvSpPr>
      <dsp:spPr>
        <a:xfrm>
          <a:off x="3594199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80923"/>
        <a:ext cx="3327201" cy="1597056"/>
      </dsp:txXfrm>
    </dsp:sp>
    <dsp:sp modelId="{9A456B23-A781-49C0-8764-E6D0A8905633}">
      <dsp:nvSpPr>
        <dsp:cNvPr id="0" name=""/>
        <dsp:cNvSpPr/>
      </dsp:nvSpPr>
      <dsp:spPr>
        <a:xfrm>
          <a:off x="7187576" y="80923"/>
          <a:ext cx="3327201" cy="399264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Shift focus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Comparative analysis of satellite library collections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How similar are those collections?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What differences exist, and why do they exist?</a:t>
          </a:r>
        </a:p>
      </dsp:txBody>
      <dsp:txXfrm>
        <a:off x="7187576" y="1677979"/>
        <a:ext cx="3327201" cy="2395585"/>
      </dsp:txXfrm>
    </dsp:sp>
    <dsp:sp modelId="{2D51313C-6976-4520-A920-E7B89665D251}">
      <dsp:nvSpPr>
        <dsp:cNvPr id="0" name=""/>
        <dsp:cNvSpPr/>
      </dsp:nvSpPr>
      <dsp:spPr>
        <a:xfrm>
          <a:off x="7187576" y="80923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80923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EC4A-5276-4EC5-B8C9-4EB5EF25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FB2A7-6508-4313-993E-EE183F9DB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3FA1-517C-405B-9BCC-D97E428E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0820-C79B-40B8-BF21-D5D249DB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CA15-C6F8-4985-95E5-F4539D2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7430-8DDE-4864-AE6A-AA0942EB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3C325-275C-44CC-94F7-A828B058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D0B5-9704-424C-B67D-39396AC6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14F90-2490-4A51-8BDF-474F9EB4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B0A8-7A39-4B7F-A6DF-983AB547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FFF9F-3E24-41D9-A920-DB8466E1D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E942-2D12-46B5-9A07-C3E5891A3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E92B6-6CAD-46A6-A809-FB54A6F4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F786-EB07-406F-A1CE-E5CD0DEA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2D24-1188-4249-B942-41ADBE04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9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31A0-58FE-4E5A-B249-E0ABE4B3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CB79-3B7A-4440-9570-42FE0B7B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9CBC-86EB-440C-B8F3-2347C6E4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0F0A-2E00-4C7F-801C-1CEA12AB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59C7-9690-4C30-B021-9D6BDACF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2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5DAD-5ABD-4460-85ED-2B59145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F86E-8FF9-4260-B3D7-190E9402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F888-DF38-4502-8737-8B1E9A33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7387-0615-400B-9030-50784212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54ED-3868-48EB-BA76-19A7F105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1D7-6BBE-472D-BFA0-C33C4202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9840-771E-4C96-9AA5-420541DBF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9B381-44CB-45AC-B190-7E08517BB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6E6DA-F17D-46CA-8680-FEAE1D4B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E1D7E-0308-4643-B70D-EA565DC1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F592F-492D-46CC-B8AC-97421FA1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E5F7-20E3-4DFA-937F-61A04CDE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A9E1-5F07-4EDB-96D3-835DC17D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66A9-526C-4D19-B421-869E3EA22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8AF94-6A8C-4251-BBEF-CB8549343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D9C2-1782-400F-8FBA-2DD0EE336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1921-D958-4858-9F63-A33195E3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A0CD9-77C0-42FA-9337-A0A1270B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97534-00A5-4D5B-BB98-1B0F00C4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AEF2-42E5-4D9D-94F9-B4C18FCE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70B9D-9DF3-4C7A-8A8F-6C854898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985F1-5073-4EF4-982E-6C209820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1788-8F95-4C55-B75C-FA9247B5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50721-A508-45B4-9DFE-16298D5C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5749A-BE1F-49A1-A269-626AD3DC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CCAB-0ACF-49F7-A9BC-CB624A79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04F0-13E6-4259-837D-7F98AFE3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9F39-5708-46A4-BF2F-33E913EA5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9D137-41FD-496B-AC97-1F66C0216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B0ECC-5B61-499B-B123-B904820F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E87D-BB7F-4FF4-84AD-9C8F28A2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9D439-F274-4EE1-BC58-D2CAB125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D76A-6FB4-4321-AAED-1821BE90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B7832-7D1F-4331-A72A-A4DD151E2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76B73-AA18-45EC-ADB7-8BAB9375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3F90-1D41-423E-9993-A45593E1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5A61E-910C-453B-BFB5-84F0E85F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93D0B-D6EF-4C99-8987-50894F38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D83B3-1BA4-48C5-A122-BFF6011A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D10D2-4950-4660-BECD-C8709B3D3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E70C3-9728-4FED-A71F-BFE2F1A34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7741-B830-4426-AC4D-647359F078E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6D9D-7F91-4058-AB64-15A1C65B3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024E-A62E-44CB-B7C6-7205FDB74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1687-0CA3-420C-BC5A-848B6A6A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a/Seattle_Central_Library%2C_Seattle%2C_Washington_-_20060418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User:DVD_R_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53EA1-88D8-4FB8-ADC4-0BD27BFB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Can classification place new books?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913CD-8046-4C90-A244-59A14F843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Charles Zange</a:t>
            </a:r>
          </a:p>
          <a:p>
            <a:pPr algn="l"/>
            <a:r>
              <a:rPr lang="en-US"/>
              <a:t>INFO634-900</a:t>
            </a:r>
          </a:p>
          <a:p>
            <a:pPr algn="l"/>
            <a:r>
              <a:rPr lang="en-US"/>
              <a:t>2019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02F540-3267-43D2-9197-C6CF24A7CBB6}"/>
              </a:ext>
            </a:extLst>
          </p:cNvPr>
          <p:cNvSpPr txBox="1"/>
          <p:nvPr/>
        </p:nvSpPr>
        <p:spPr>
          <a:xfrm>
            <a:off x="3353574" y="6262707"/>
            <a:ext cx="413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(Spoiler alert: Probably, but not this time)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3A5D1-6136-40C6-ADA8-39B5C445BD50}"/>
              </a:ext>
            </a:extLst>
          </p:cNvPr>
          <p:cNvSpPr txBox="1"/>
          <p:nvPr/>
        </p:nvSpPr>
        <p:spPr>
          <a:xfrm rot="20933561">
            <a:off x="9341155" y="5654553"/>
            <a:ext cx="239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…and his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assistant, </a:t>
            </a:r>
            <a:r>
              <a:rPr lang="en-US" sz="2400" dirty="0" err="1">
                <a:solidFill>
                  <a:srgbClr val="FF0000"/>
                </a:solidFill>
              </a:rPr>
              <a:t>RedText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2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BE96B-5FCD-4169-997E-42886D86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Timeline 1: Data exploration/pre-processing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C90849-0166-4AD3-BD9D-56DAF311E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750893"/>
              </p:ext>
            </p:extLst>
          </p:nvPr>
        </p:nvGraphicFramePr>
        <p:xfrm>
          <a:off x="1036320" y="3981191"/>
          <a:ext cx="10119362" cy="968895"/>
        </p:xfrm>
        <a:graphic>
          <a:graphicData uri="http://schemas.openxmlformats.org/drawingml/2006/table">
            <a:tbl>
              <a:tblPr firstRow="1" firstCol="1" bandRow="1"/>
              <a:tblGrid>
                <a:gridCol w="1162927">
                  <a:extLst>
                    <a:ext uri="{9D8B030D-6E8A-4147-A177-3AD203B41FA5}">
                      <a16:colId xmlns:a16="http://schemas.microsoft.com/office/drawing/2014/main" val="4018393702"/>
                    </a:ext>
                  </a:extLst>
                </a:gridCol>
                <a:gridCol w="1306889">
                  <a:extLst>
                    <a:ext uri="{9D8B030D-6E8A-4147-A177-3AD203B41FA5}">
                      <a16:colId xmlns:a16="http://schemas.microsoft.com/office/drawing/2014/main" val="746777329"/>
                    </a:ext>
                  </a:extLst>
                </a:gridCol>
                <a:gridCol w="1892500">
                  <a:extLst>
                    <a:ext uri="{9D8B030D-6E8A-4147-A177-3AD203B41FA5}">
                      <a16:colId xmlns:a16="http://schemas.microsoft.com/office/drawing/2014/main" val="3656468754"/>
                    </a:ext>
                  </a:extLst>
                </a:gridCol>
                <a:gridCol w="1321529">
                  <a:extLst>
                    <a:ext uri="{9D8B030D-6E8A-4147-A177-3AD203B41FA5}">
                      <a16:colId xmlns:a16="http://schemas.microsoft.com/office/drawing/2014/main" val="256173221"/>
                    </a:ext>
                  </a:extLst>
                </a:gridCol>
                <a:gridCol w="1306889">
                  <a:extLst>
                    <a:ext uri="{9D8B030D-6E8A-4147-A177-3AD203B41FA5}">
                      <a16:colId xmlns:a16="http://schemas.microsoft.com/office/drawing/2014/main" val="4048943730"/>
                    </a:ext>
                  </a:extLst>
                </a:gridCol>
                <a:gridCol w="1333730">
                  <a:extLst>
                    <a:ext uri="{9D8B030D-6E8A-4147-A177-3AD203B41FA5}">
                      <a16:colId xmlns:a16="http://schemas.microsoft.com/office/drawing/2014/main" val="1493960712"/>
                    </a:ext>
                  </a:extLst>
                </a:gridCol>
                <a:gridCol w="1794898">
                  <a:extLst>
                    <a:ext uri="{9D8B030D-6E8A-4147-A177-3AD203B41FA5}">
                      <a16:colId xmlns:a16="http://schemas.microsoft.com/office/drawing/2014/main" val="1780998419"/>
                    </a:ext>
                  </a:extLst>
                </a:gridCol>
              </a:tblGrid>
              <a:tr h="34658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‘Author’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‘PublicationYear’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‘Publisher’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‘Subjects’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‘ItemType’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‘ItemCollection’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344936"/>
                  </a:ext>
                </a:extLst>
              </a:tr>
              <a:tr h="62231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 score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3600.1039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302.0697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1659.1432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3518.2032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12.0839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43.4779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10" marR="105410" marT="14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96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AF7D92-311A-4A0D-A0BC-B2AA09E797E0}"/>
              </a:ext>
            </a:extLst>
          </p:cNvPr>
          <p:cNvSpPr txBox="1"/>
          <p:nvPr/>
        </p:nvSpPr>
        <p:spPr>
          <a:xfrm>
            <a:off x="2725470" y="3059668"/>
            <a:ext cx="674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According to ANOVA F-test variant “Accuracy Score” from </a:t>
            </a:r>
            <a:r>
              <a:rPr lang="en-US" dirty="0" err="1">
                <a:solidFill>
                  <a:srgbClr val="FF0000"/>
                </a:solidFill>
              </a:rPr>
              <a:t>Scikit</a:t>
            </a:r>
            <a:r>
              <a:rPr lang="en-US" dirty="0">
                <a:solidFill>
                  <a:srgbClr val="FF0000"/>
                </a:solidFill>
              </a:rPr>
              <a:t>-learn…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B1E27F-61E3-472E-A66D-65A6BD084651}"/>
              </a:ext>
            </a:extLst>
          </p:cNvPr>
          <p:cNvSpPr/>
          <p:nvPr/>
        </p:nvSpPr>
        <p:spPr>
          <a:xfrm rot="15157558">
            <a:off x="2447214" y="4942874"/>
            <a:ext cx="738225" cy="1872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40E3FE6-4D98-42A8-8BD8-50E307139C6A}"/>
              </a:ext>
            </a:extLst>
          </p:cNvPr>
          <p:cNvSpPr/>
          <p:nvPr/>
        </p:nvSpPr>
        <p:spPr>
          <a:xfrm rot="8779563">
            <a:off x="2806292" y="3641127"/>
            <a:ext cx="738225" cy="1872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C1DF2-5178-404E-BF57-920883E2E6F3}"/>
              </a:ext>
            </a:extLst>
          </p:cNvPr>
          <p:cNvSpPr txBox="1"/>
          <p:nvPr/>
        </p:nvSpPr>
        <p:spPr>
          <a:xfrm>
            <a:off x="2325200" y="5506506"/>
            <a:ext cx="7541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 ‘Author’ has the highest variance relative to the target feature ‘</a:t>
            </a:r>
            <a:r>
              <a:rPr lang="en-US" dirty="0" err="1">
                <a:solidFill>
                  <a:srgbClr val="FF0000"/>
                </a:solidFill>
              </a:rPr>
              <a:t>ItemLocation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therefore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‘Author’ is likely to be an important predictor of ‘</a:t>
            </a:r>
            <a:r>
              <a:rPr lang="en-US" dirty="0" err="1">
                <a:solidFill>
                  <a:srgbClr val="FF0000"/>
                </a:solidFill>
              </a:rPr>
              <a:t>ItemLocation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9594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E2ADD-530F-43DA-9D98-8D6CDD88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Timeline 2: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Data visualization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658C70E-4090-4790-9E84-02C829F3FDEB}"/>
              </a:ext>
            </a:extLst>
          </p:cNvPr>
          <p:cNvGrpSpPr/>
          <p:nvPr/>
        </p:nvGrpSpPr>
        <p:grpSpPr>
          <a:xfrm>
            <a:off x="5612439" y="963877"/>
            <a:ext cx="5104953" cy="4930246"/>
            <a:chOff x="3145790" y="949325"/>
            <a:chExt cx="5900420" cy="5698490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A39EFB0D-60A5-4E1F-B555-0E4EF15D173F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790" y="949325"/>
              <a:ext cx="5900420" cy="4959350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1A7E12E-7641-4DAC-8590-0B11DFFA4F2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315" y="5908675"/>
              <a:ext cx="2833370" cy="73914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4475A0-6413-47E6-B083-E98B85DE4EFD}"/>
              </a:ext>
            </a:extLst>
          </p:cNvPr>
          <p:cNvSpPr txBox="1"/>
          <p:nvPr/>
        </p:nvSpPr>
        <p:spPr>
          <a:xfrm rot="20440888">
            <a:off x="4858745" y="1056069"/>
            <a:ext cx="49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Size = number of titles at that 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E943F-517B-4E42-A584-2CE500C7A3B3}"/>
              </a:ext>
            </a:extLst>
          </p:cNvPr>
          <p:cNvSpPr txBox="1"/>
          <p:nvPr/>
        </p:nvSpPr>
        <p:spPr>
          <a:xfrm rot="377029">
            <a:off x="4663247" y="5866853"/>
            <a:ext cx="5430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Color = average number of copies per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0414E-4CD8-4CA7-9BC6-6B444FDFF2B9}"/>
              </a:ext>
            </a:extLst>
          </p:cNvPr>
          <p:cNvSpPr txBox="1"/>
          <p:nvPr/>
        </p:nvSpPr>
        <p:spPr>
          <a:xfrm>
            <a:off x="9873343" y="3717457"/>
            <a:ext cx="12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 Lib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1559EE-A4DD-434C-856A-6B557DCD0CF2}"/>
              </a:ext>
            </a:extLst>
          </p:cNvPr>
          <p:cNvSpPr txBox="1"/>
          <p:nvPr/>
        </p:nvSpPr>
        <p:spPr>
          <a:xfrm>
            <a:off x="5834743" y="4667357"/>
            <a:ext cx="137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Satellite Libs</a:t>
            </a:r>
          </a:p>
        </p:txBody>
      </p:sp>
    </p:spTree>
    <p:extLst>
      <p:ext uri="{BB962C8B-B14F-4D97-AF65-F5344CB8AC3E}">
        <p14:creationId xmlns:p14="http://schemas.microsoft.com/office/powerpoint/2010/main" val="244704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B4CAE-5592-4E80-8FD2-1B304F9E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Timeline 3: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F88E-62F4-4151-9091-FD4393C1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Two slices of the dataset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Test 1: All locations Random Forest (includes Central Library)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Test 2: Satellite libraries-only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FB1B5-E431-4B76-BB6F-32664290AA9E}"/>
              </a:ext>
            </a:extLst>
          </p:cNvPr>
          <p:cNvSpPr txBox="1"/>
          <p:nvPr/>
        </p:nvSpPr>
        <p:spPr>
          <a:xfrm>
            <a:off x="8875409" y="3421319"/>
            <a:ext cx="274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100% of total dataset</a:t>
            </a:r>
          </a:p>
          <a:p>
            <a:r>
              <a:rPr lang="en-US" dirty="0">
                <a:solidFill>
                  <a:srgbClr val="FF0000"/>
                </a:solidFill>
              </a:rPr>
              <a:t>(minus nulls/</a:t>
            </a:r>
            <a:r>
              <a:rPr lang="en-US" dirty="0" err="1">
                <a:solidFill>
                  <a:srgbClr val="FF0000"/>
                </a:solidFill>
              </a:rPr>
              <a:t>FloatingItems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911B8-DAE7-46C1-AF8E-16A798A308B1}"/>
              </a:ext>
            </a:extLst>
          </p:cNvPr>
          <p:cNvSpPr txBox="1"/>
          <p:nvPr/>
        </p:nvSpPr>
        <p:spPr>
          <a:xfrm>
            <a:off x="7205213" y="4134302"/>
            <a:ext cx="274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~42.9% of total dataset</a:t>
            </a:r>
          </a:p>
          <a:p>
            <a:r>
              <a:rPr lang="en-US" dirty="0">
                <a:solidFill>
                  <a:srgbClr val="FF0000"/>
                </a:solidFill>
              </a:rPr>
              <a:t>(minus nulls/</a:t>
            </a:r>
            <a:r>
              <a:rPr lang="en-US" dirty="0" err="1">
                <a:solidFill>
                  <a:srgbClr val="FF0000"/>
                </a:solidFill>
              </a:rPr>
              <a:t>FloatingItems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1030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557D-B628-48BD-98D5-7EBA3374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Timeline 4: Recording/documenting results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FE138CF-A7B0-48FA-98D7-4AB6CBBDD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8768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4C5A7B-F794-42FA-B9F9-D8D12FE2BF53}"/>
              </a:ext>
            </a:extLst>
          </p:cNvPr>
          <p:cNvSpPr txBox="1"/>
          <p:nvPr/>
        </p:nvSpPr>
        <p:spPr>
          <a:xfrm>
            <a:off x="9713506" y="6317855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Also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05983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54505B-293E-44AA-B19B-AD4AC3A42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Built the code, tested the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537E62-903D-40FB-B8D2-1C3A34584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9451"/>
            <a:ext cx="2367643" cy="407236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</a:rPr>
              <a:t>So what happened?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FA2E9-F89D-434A-88F3-B7640593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Results: test 1 All locations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7AF20-BBB2-448F-ADA5-4D82A6858B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23" y="492573"/>
            <a:ext cx="6078343" cy="5880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6F087E-AC16-4C57-8077-A400D4EB6718}"/>
              </a:ext>
            </a:extLst>
          </p:cNvPr>
          <p:cNvSpPr txBox="1"/>
          <p:nvPr/>
        </p:nvSpPr>
        <p:spPr>
          <a:xfrm rot="2684771">
            <a:off x="5947520" y="3068634"/>
            <a:ext cx="5409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Diagonal should be all dark blue but it totally isn’t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93CC9-5DD2-42E0-92B2-89162810E7BE}"/>
              </a:ext>
            </a:extLst>
          </p:cNvPr>
          <p:cNvSpPr txBox="1"/>
          <p:nvPr/>
        </p:nvSpPr>
        <p:spPr>
          <a:xfrm>
            <a:off x="883327" y="4149523"/>
            <a:ext cx="3194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a word: Not.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 two words: Not good.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BB41985-F0E5-48C2-B302-62E44C1A94E5}"/>
              </a:ext>
            </a:extLst>
          </p:cNvPr>
          <p:cNvSpPr/>
          <p:nvPr/>
        </p:nvSpPr>
        <p:spPr>
          <a:xfrm rot="12792301">
            <a:off x="6801124" y="3978729"/>
            <a:ext cx="1009377" cy="3374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0F624F-0EFF-40D8-BB02-FC6A06E2FCC3}"/>
              </a:ext>
            </a:extLst>
          </p:cNvPr>
          <p:cNvSpPr/>
          <p:nvPr/>
        </p:nvSpPr>
        <p:spPr>
          <a:xfrm rot="11220316">
            <a:off x="6807939" y="4322992"/>
            <a:ext cx="1009377" cy="3374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622BE-E741-496C-9590-E006DAA914B9}"/>
              </a:ext>
            </a:extLst>
          </p:cNvPr>
          <p:cNvSpPr txBox="1"/>
          <p:nvPr/>
        </p:nvSpPr>
        <p:spPr>
          <a:xfrm rot="1051033">
            <a:off x="7804167" y="4603514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Explain yourselves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14497-7428-4005-A350-F4CDC005C060}"/>
              </a:ext>
            </a:extLst>
          </p:cNvPr>
          <p:cNvSpPr txBox="1"/>
          <p:nvPr/>
        </p:nvSpPr>
        <p:spPr>
          <a:xfrm rot="5400000">
            <a:off x="9285634" y="3028583"/>
            <a:ext cx="476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Color = percentage(%) of guesses of the category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FE8FF-7E74-446F-BE9F-F3B88DE3268C}"/>
              </a:ext>
            </a:extLst>
          </p:cNvPr>
          <p:cNvSpPr txBox="1"/>
          <p:nvPr/>
        </p:nvSpPr>
        <p:spPr>
          <a:xfrm>
            <a:off x="5981700" y="1948970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part</a:t>
            </a:r>
          </a:p>
          <a:p>
            <a:r>
              <a:rPr lang="en-US" dirty="0">
                <a:solidFill>
                  <a:srgbClr val="FF0000"/>
                </a:solidFill>
              </a:rPr>
              <a:t>is OK</a:t>
            </a:r>
          </a:p>
        </p:txBody>
      </p:sp>
    </p:spTree>
    <p:extLst>
      <p:ext uri="{BB962C8B-B14F-4D97-AF65-F5344CB8AC3E}">
        <p14:creationId xmlns:p14="http://schemas.microsoft.com/office/powerpoint/2010/main" val="318330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F32FC-61DF-40AD-956C-C92D0CAF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15" y="4892358"/>
            <a:ext cx="10543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Results: test 1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All locations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31447F-493A-4C5F-B322-4B742D835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157441"/>
              </p:ext>
            </p:extLst>
          </p:nvPr>
        </p:nvGraphicFramePr>
        <p:xfrm>
          <a:off x="795338" y="1749663"/>
          <a:ext cx="10594978" cy="1090137"/>
        </p:xfrm>
        <a:graphic>
          <a:graphicData uri="http://schemas.openxmlformats.org/drawingml/2006/table">
            <a:tbl>
              <a:tblPr firstRow="1" firstCol="1" bandRow="1"/>
              <a:tblGrid>
                <a:gridCol w="1580242">
                  <a:extLst>
                    <a:ext uri="{9D8B030D-6E8A-4147-A177-3AD203B41FA5}">
                      <a16:colId xmlns:a16="http://schemas.microsoft.com/office/drawing/2014/main" val="3928044552"/>
                    </a:ext>
                  </a:extLst>
                </a:gridCol>
                <a:gridCol w="1124508">
                  <a:extLst>
                    <a:ext uri="{9D8B030D-6E8A-4147-A177-3AD203B41FA5}">
                      <a16:colId xmlns:a16="http://schemas.microsoft.com/office/drawing/2014/main" val="42273863"/>
                    </a:ext>
                  </a:extLst>
                </a:gridCol>
                <a:gridCol w="2003030">
                  <a:extLst>
                    <a:ext uri="{9D8B030D-6E8A-4147-A177-3AD203B41FA5}">
                      <a16:colId xmlns:a16="http://schemas.microsoft.com/office/drawing/2014/main" val="839987110"/>
                    </a:ext>
                  </a:extLst>
                </a:gridCol>
                <a:gridCol w="1360611">
                  <a:extLst>
                    <a:ext uri="{9D8B030D-6E8A-4147-A177-3AD203B41FA5}">
                      <a16:colId xmlns:a16="http://schemas.microsoft.com/office/drawing/2014/main" val="2700591297"/>
                    </a:ext>
                  </a:extLst>
                </a:gridCol>
                <a:gridCol w="1259033">
                  <a:extLst>
                    <a:ext uri="{9D8B030D-6E8A-4147-A177-3AD203B41FA5}">
                      <a16:colId xmlns:a16="http://schemas.microsoft.com/office/drawing/2014/main" val="1382758855"/>
                    </a:ext>
                  </a:extLst>
                </a:gridCol>
                <a:gridCol w="1374339">
                  <a:extLst>
                    <a:ext uri="{9D8B030D-6E8A-4147-A177-3AD203B41FA5}">
                      <a16:colId xmlns:a16="http://schemas.microsoft.com/office/drawing/2014/main" val="33017209"/>
                    </a:ext>
                  </a:extLst>
                </a:gridCol>
                <a:gridCol w="1893215">
                  <a:extLst>
                    <a:ext uri="{9D8B030D-6E8A-4147-A177-3AD203B41FA5}">
                      <a16:colId xmlns:a16="http://schemas.microsoft.com/office/drawing/2014/main" val="2318398343"/>
                    </a:ext>
                  </a:extLst>
                </a:gridCol>
              </a:tblGrid>
              <a:tr h="3899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PublicationYear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Subjects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ItemType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ItemCollection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162769"/>
                  </a:ext>
                </a:extLst>
              </a:tr>
              <a:tr h="70018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Gini Importance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0.1535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0.1003</a:t>
                      </a:r>
                      <a:endParaRPr lang="en-US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0.1267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0.1550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0.070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0.3950</a:t>
                      </a:r>
                      <a:endParaRPr lang="en-US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00" marR="118600" marT="164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68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2D0145-30EB-41D4-B393-B0FF912ADFFC}"/>
              </a:ext>
            </a:extLst>
          </p:cNvPr>
          <p:cNvSpPr txBox="1"/>
          <p:nvPr/>
        </p:nvSpPr>
        <p:spPr>
          <a:xfrm rot="20913602">
            <a:off x="8129260" y="3105834"/>
            <a:ext cx="4080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ItemCollection</a:t>
            </a:r>
            <a:r>
              <a:rPr lang="en-US" dirty="0">
                <a:solidFill>
                  <a:srgbClr val="FF0000"/>
                </a:solidFill>
              </a:rPr>
              <a:t> = most important?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How? That was supposed to be ‘Author’…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1D50D-A3BE-4B25-B891-C1EDF1AE3807}"/>
              </a:ext>
            </a:extLst>
          </p:cNvPr>
          <p:cNvSpPr txBox="1"/>
          <p:nvPr/>
        </p:nvSpPr>
        <p:spPr>
          <a:xfrm>
            <a:off x="795338" y="3157450"/>
            <a:ext cx="6022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tells us how the Random Forest measures the importance</a:t>
            </a:r>
          </a:p>
          <a:p>
            <a:r>
              <a:rPr lang="en-US" dirty="0"/>
              <a:t>of each feature it used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701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D697E-010C-4635-B747-C45AA185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Results: test 2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Satellites only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62D145-E0FC-4E01-A810-551ECC8198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76" y="488602"/>
            <a:ext cx="5955237" cy="5880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43409-82E8-4793-A458-2D3A44D90601}"/>
              </a:ext>
            </a:extLst>
          </p:cNvPr>
          <p:cNvSpPr txBox="1"/>
          <p:nvPr/>
        </p:nvSpPr>
        <p:spPr>
          <a:xfrm rot="11623721">
            <a:off x="6107625" y="3221152"/>
            <a:ext cx="1171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Explain</a:t>
            </a:r>
          </a:p>
          <a:p>
            <a:r>
              <a:rPr lang="en-US" dirty="0">
                <a:solidFill>
                  <a:srgbClr val="FF0000"/>
                </a:solidFill>
              </a:rPr>
              <a:t>yourselves</a:t>
            </a:r>
          </a:p>
          <a:p>
            <a:r>
              <a:rPr lang="en-US" dirty="0">
                <a:solidFill>
                  <a:srgbClr val="FF0000"/>
                </a:solidFill>
              </a:rPr>
              <a:t>again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CB4956-C2BE-4BAF-A08D-066963624433}"/>
              </a:ext>
            </a:extLst>
          </p:cNvPr>
          <p:cNvSpPr/>
          <p:nvPr/>
        </p:nvSpPr>
        <p:spPr>
          <a:xfrm rot="20682296">
            <a:off x="7285955" y="3556155"/>
            <a:ext cx="1009377" cy="3374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344682-C0C4-438A-8B53-E6F3ECAD082D}"/>
              </a:ext>
            </a:extLst>
          </p:cNvPr>
          <p:cNvSpPr/>
          <p:nvPr/>
        </p:nvSpPr>
        <p:spPr>
          <a:xfrm rot="1716681">
            <a:off x="7155100" y="3903892"/>
            <a:ext cx="1009377" cy="3374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Graphic 5" descr="Electrician">
            <a:extLst>
              <a:ext uri="{FF2B5EF4-FFF2-40B4-BE49-F238E27FC236}">
                <a16:creationId xmlns:a16="http://schemas.microsoft.com/office/drawing/2014/main" id="{6A5B2E67-F101-457B-850F-3A59C6499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6800" y="28307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BD998-4863-4B14-930A-AB6F1E20CAF6}"/>
              </a:ext>
            </a:extLst>
          </p:cNvPr>
          <p:cNvSpPr txBox="1"/>
          <p:nvPr/>
        </p:nvSpPr>
        <p:spPr>
          <a:xfrm>
            <a:off x="5791200" y="440872"/>
            <a:ext cx="504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“See, there’s </a:t>
            </a:r>
            <a:r>
              <a:rPr lang="en-US" sz="2400" dirty="0" err="1">
                <a:solidFill>
                  <a:srgbClr val="FF0000"/>
                </a:solidFill>
              </a:rPr>
              <a:t>yer</a:t>
            </a:r>
            <a:r>
              <a:rPr lang="en-US" sz="2400" dirty="0">
                <a:solidFill>
                  <a:srgbClr val="FF0000"/>
                </a:solidFill>
              </a:rPr>
              <a:t> problem right there.”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23E68-BA96-4ABA-A1D6-C00A27986828}"/>
              </a:ext>
            </a:extLst>
          </p:cNvPr>
          <p:cNvSpPr txBox="1"/>
          <p:nvPr/>
        </p:nvSpPr>
        <p:spPr>
          <a:xfrm rot="2684771">
            <a:off x="5823699" y="2964097"/>
            <a:ext cx="558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text highlights a diagonal lack of improvement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BD3BE-A1C3-450A-929C-2A74C732BEEF}"/>
              </a:ext>
            </a:extLst>
          </p:cNvPr>
          <p:cNvSpPr txBox="1"/>
          <p:nvPr/>
        </p:nvSpPr>
        <p:spPr>
          <a:xfrm>
            <a:off x="5725886" y="6125172"/>
            <a:ext cx="5124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Yer</a:t>
            </a:r>
            <a:r>
              <a:rPr lang="en-US" dirty="0">
                <a:solidFill>
                  <a:srgbClr val="FF0000"/>
                </a:solidFill>
              </a:rPr>
              <a:t> algorithm can’t split the satellite libraries apart.</a:t>
            </a:r>
          </a:p>
          <a:p>
            <a:r>
              <a:rPr lang="en-US" dirty="0">
                <a:solidFill>
                  <a:srgbClr val="FF0000"/>
                </a:solidFill>
              </a:rPr>
              <a:t>All them places look the same to </a:t>
            </a:r>
            <a:r>
              <a:rPr lang="en-US" dirty="0" err="1">
                <a:solidFill>
                  <a:srgbClr val="FF0000"/>
                </a:solidFill>
              </a:rPr>
              <a:t>yer</a:t>
            </a:r>
            <a:r>
              <a:rPr lang="en-US" dirty="0">
                <a:solidFill>
                  <a:srgbClr val="FF0000"/>
                </a:solidFill>
              </a:rPr>
              <a:t> fancy science.”</a:t>
            </a:r>
          </a:p>
        </p:txBody>
      </p:sp>
    </p:spTree>
    <p:extLst>
      <p:ext uri="{BB962C8B-B14F-4D97-AF65-F5344CB8AC3E}">
        <p14:creationId xmlns:p14="http://schemas.microsoft.com/office/powerpoint/2010/main" val="357657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C8AF-B689-49B2-A163-4A0D00D5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Results: compiled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349D5-FE36-4112-A910-800A0867F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004623"/>
              </p:ext>
            </p:extLst>
          </p:nvPr>
        </p:nvGraphicFramePr>
        <p:xfrm>
          <a:off x="971550" y="1045531"/>
          <a:ext cx="10248901" cy="2807966"/>
        </p:xfrm>
        <a:graphic>
          <a:graphicData uri="http://schemas.openxmlformats.org/drawingml/2006/table">
            <a:tbl>
              <a:tblPr firstRow="1" firstCol="1" bandRow="1"/>
              <a:tblGrid>
                <a:gridCol w="6999668">
                  <a:extLst>
                    <a:ext uri="{9D8B030D-6E8A-4147-A177-3AD203B41FA5}">
                      <a16:colId xmlns:a16="http://schemas.microsoft.com/office/drawing/2014/main" val="2543481743"/>
                    </a:ext>
                  </a:extLst>
                </a:gridCol>
                <a:gridCol w="3249233">
                  <a:extLst>
                    <a:ext uri="{9D8B030D-6E8A-4147-A177-3AD203B41FA5}">
                      <a16:colId xmlns:a16="http://schemas.microsoft.com/office/drawing/2014/main" val="2652672420"/>
                    </a:ext>
                  </a:extLst>
                </a:gridCol>
              </a:tblGrid>
              <a:tr h="61161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015" marR="186015" marT="258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Overall accuracy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015" marR="186015" marT="258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696805"/>
                  </a:ext>
                </a:extLst>
              </a:tr>
              <a:tr h="109817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 – total dataset of 2.6 million rows (2/3 1/3 split)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015" marR="186015" marT="258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51.329%</a:t>
                      </a:r>
                      <a:endParaRPr lang="en-US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015" marR="186015" marT="258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478852"/>
                  </a:ext>
                </a:extLst>
              </a:tr>
              <a:tr h="109817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 – Satellite libraries-only dataset of approx. 1.1 million rows (2/3 1/3 split)</a:t>
                      </a:r>
                      <a:endParaRPr lang="en-US" sz="4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015" marR="186015" marT="258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15.401%</a:t>
                      </a:r>
                      <a:endParaRPr lang="en-US" sz="4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015" marR="186015" marT="258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595037"/>
                  </a:ext>
                </a:extLst>
              </a:tr>
            </a:tbl>
          </a:graphicData>
        </a:graphic>
      </p:graphicFrame>
      <p:pic>
        <p:nvPicPr>
          <p:cNvPr id="6" name="Graphic 5" descr="Worried face with no fill">
            <a:extLst>
              <a:ext uri="{FF2B5EF4-FFF2-40B4-BE49-F238E27FC236}">
                <a16:creationId xmlns:a16="http://schemas.microsoft.com/office/drawing/2014/main" id="{330FC11F-89CE-44AF-B537-E1D5FD252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7287" y="1718670"/>
            <a:ext cx="914400" cy="914400"/>
          </a:xfrm>
          <a:prstGeom prst="rect">
            <a:avLst/>
          </a:prstGeom>
        </p:spPr>
      </p:pic>
      <p:pic>
        <p:nvPicPr>
          <p:cNvPr id="8" name="Graphic 7" descr="Sad face with no fill">
            <a:extLst>
              <a:ext uri="{FF2B5EF4-FFF2-40B4-BE49-F238E27FC236}">
                <a16:creationId xmlns:a16="http://schemas.microsoft.com/office/drawing/2014/main" id="{723568D9-C834-480C-B2E4-FBECEEA44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958" y="4457700"/>
            <a:ext cx="914400" cy="914400"/>
          </a:xfrm>
          <a:prstGeom prst="rect">
            <a:avLst/>
          </a:prstGeom>
        </p:spPr>
      </p:pic>
      <p:pic>
        <p:nvPicPr>
          <p:cNvPr id="11" name="Graphic 10" descr="Crying face with no fill">
            <a:extLst>
              <a:ext uri="{FF2B5EF4-FFF2-40B4-BE49-F238E27FC236}">
                <a16:creationId xmlns:a16="http://schemas.microsoft.com/office/drawing/2014/main" id="{33A02A6C-8744-4804-A9F4-9D62F4077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0958" y="2777627"/>
            <a:ext cx="914400" cy="914400"/>
          </a:xfrm>
          <a:prstGeom prst="rect">
            <a:avLst/>
          </a:prstGeom>
        </p:spPr>
      </p:pic>
      <p:pic>
        <p:nvPicPr>
          <p:cNvPr id="12" name="Graphic 11" descr="Sad face with no fill">
            <a:extLst>
              <a:ext uri="{FF2B5EF4-FFF2-40B4-BE49-F238E27FC236}">
                <a16:creationId xmlns:a16="http://schemas.microsoft.com/office/drawing/2014/main" id="{629C5CE7-8CB9-48ED-8E9C-73F095F1C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1644" y="4457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2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E77A2-EE9C-49E3-8A03-A5B1CE17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B2EFB06-F133-482F-8962-4C040E471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10211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F1617A-FD5E-4CA9-98E4-9B63071D92C0}"/>
              </a:ext>
            </a:extLst>
          </p:cNvPr>
          <p:cNvSpPr txBox="1"/>
          <p:nvPr/>
        </p:nvSpPr>
        <p:spPr>
          <a:xfrm>
            <a:off x="1100351" y="5338549"/>
            <a:ext cx="4199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Subtext: everything else was worse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DE90B-270C-434D-8AEE-2220EADC50D6}"/>
              </a:ext>
            </a:extLst>
          </p:cNvPr>
          <p:cNvSpPr txBox="1"/>
          <p:nvPr/>
        </p:nvSpPr>
        <p:spPr>
          <a:xfrm>
            <a:off x="7251148" y="5338549"/>
            <a:ext cx="3519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But what if that’s the point….</a:t>
            </a:r>
          </a:p>
        </p:txBody>
      </p:sp>
    </p:spTree>
    <p:extLst>
      <p:ext uri="{BB962C8B-B14F-4D97-AF65-F5344CB8AC3E}">
        <p14:creationId xmlns:p14="http://schemas.microsoft.com/office/powerpoint/2010/main" val="420478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B1600-990F-46B4-A0F4-595A6FF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project goals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workflow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C9A001F-5993-4B56-87A1-6963C63E0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0933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62442E7-8B9E-42B0-8850-176EE8CBFFF9}"/>
              </a:ext>
            </a:extLst>
          </p:cNvPr>
          <p:cNvSpPr txBox="1"/>
          <p:nvPr/>
        </p:nvSpPr>
        <p:spPr>
          <a:xfrm rot="20904810" flipH="1">
            <a:off x="1269101" y="657324"/>
            <a:ext cx="367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This is the most important slide</a:t>
            </a:r>
          </a:p>
        </p:txBody>
      </p:sp>
    </p:spTree>
    <p:extLst>
      <p:ext uri="{BB962C8B-B14F-4D97-AF65-F5344CB8AC3E}">
        <p14:creationId xmlns:p14="http://schemas.microsoft.com/office/powerpoint/2010/main" val="2705043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96D4A-FC41-41D3-8043-2D99F65C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Discussion: what went wrong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8DC5-DB41-4C61-A9B8-0A97A07E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8"/>
            <a:ext cx="6250940" cy="2024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The assumption that created the question was wrong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1ABA2-6D3F-4AE5-B446-E149E4413D40}"/>
              </a:ext>
            </a:extLst>
          </p:cNvPr>
          <p:cNvSpPr txBox="1"/>
          <p:nvPr/>
        </p:nvSpPr>
        <p:spPr>
          <a:xfrm>
            <a:off x="4976030" y="3080655"/>
            <a:ext cx="6250940" cy="3364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0000"/>
                </a:solidFill>
              </a:rPr>
              <a:t>I’ll take it from here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It was wrong to assume that the satellite libraries had inherently different collections.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In fact, they have </a:t>
            </a:r>
            <a:r>
              <a:rPr lang="en-US" sz="2200" i="1" dirty="0">
                <a:solidFill>
                  <a:srgbClr val="FF0000"/>
                </a:solidFill>
              </a:rPr>
              <a:t>similar</a:t>
            </a:r>
            <a:r>
              <a:rPr lang="en-US" sz="2200" dirty="0">
                <a:solidFill>
                  <a:srgbClr val="FF0000"/>
                </a:solidFill>
              </a:rPr>
              <a:t> collections.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NEW HYPOTHESIS</a:t>
            </a:r>
            <a:r>
              <a:rPr lang="en-US" sz="2200" dirty="0">
                <a:solidFill>
                  <a:srgbClr val="FF0000"/>
                </a:solidFill>
              </a:rPr>
              <a:t>: Differentiating book placement in satellite libraries based purely on collections data fails 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BECAUSE </a:t>
            </a:r>
            <a:r>
              <a:rPr lang="en-US" sz="2200" dirty="0">
                <a:solidFill>
                  <a:srgbClr val="FF0000"/>
                </a:solidFill>
              </a:rPr>
              <a:t> the purpose of satellite libraries is to have </a:t>
            </a:r>
            <a:r>
              <a:rPr lang="en-US" sz="2200" u="sng" dirty="0">
                <a:solidFill>
                  <a:srgbClr val="FF0000"/>
                </a:solidFill>
              </a:rPr>
              <a:t>similar offerings</a:t>
            </a:r>
            <a:r>
              <a:rPr lang="en-US" sz="2200" dirty="0">
                <a:solidFill>
                  <a:srgbClr val="FF0000"/>
                </a:solidFill>
              </a:rPr>
              <a:t> for all constituents in Seattle Public Library’s community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0458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338F-4CB0-4BDD-BAD5-762B4785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Discussion: what can we do next?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A25177-9682-4517-AA7B-683A8CC94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76032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DC4A9F-AC26-48D9-A38E-C453AB623534}"/>
              </a:ext>
            </a:extLst>
          </p:cNvPr>
          <p:cNvSpPr txBox="1"/>
          <p:nvPr/>
        </p:nvSpPr>
        <p:spPr>
          <a:xfrm>
            <a:off x="4970464" y="6232072"/>
            <a:ext cx="18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Looks good to me</a:t>
            </a:r>
          </a:p>
        </p:txBody>
      </p:sp>
    </p:spTree>
    <p:extLst>
      <p:ext uri="{BB962C8B-B14F-4D97-AF65-F5344CB8AC3E}">
        <p14:creationId xmlns:p14="http://schemas.microsoft.com/office/powerpoint/2010/main" val="1019079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BCA17-2DDC-4C3E-96A5-B725AC53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Bibliography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6EAB-F082-411A-A6F2-F8B8EEB6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800"/>
              <a:t>Rebecca A. Buck and Jean Allman Gilmore, eds. (2010). </a:t>
            </a:r>
            <a:r>
              <a:rPr lang="en-US" sz="800" i="1"/>
              <a:t>Museum Registration Methods 5</a:t>
            </a:r>
            <a:r>
              <a:rPr lang="en-US" sz="800" i="1" baseline="30000"/>
              <a:t>th</a:t>
            </a:r>
            <a:r>
              <a:rPr lang="en-US" sz="800" i="1"/>
              <a:t> Edition</a:t>
            </a:r>
            <a:r>
              <a:rPr lang="en-US" sz="800"/>
              <a:t>. The American Association of Museums Press</a:t>
            </a:r>
          </a:p>
          <a:p>
            <a:r>
              <a:rPr lang="en-US" sz="800"/>
              <a:t>City of Seattle (2019a). </a:t>
            </a:r>
            <a:r>
              <a:rPr lang="en-US" sz="800" i="1"/>
              <a:t>Seattle Checkouts by Title: From City of Seattle Open Data</a:t>
            </a:r>
            <a:r>
              <a:rPr lang="en-US" sz="800"/>
              <a:t>. Retrieved from https://www.kaggle.com/city-of-seattle/seattle-checkouts-by-title</a:t>
            </a:r>
          </a:p>
          <a:p>
            <a:r>
              <a:rPr lang="en-US" sz="800"/>
              <a:t>City of Seattle (2019b). </a:t>
            </a:r>
            <a:r>
              <a:rPr lang="en-US" sz="800" i="1"/>
              <a:t>Seattle Library Collection Inventory: From City of Seattle Open Data. </a:t>
            </a:r>
            <a:r>
              <a:rPr lang="en-US" sz="800"/>
              <a:t>Retrieved from https://www.kaggle.com/city-of-seattle/seattle-library-collection-inventory </a:t>
            </a:r>
          </a:p>
          <a:p>
            <a:r>
              <a:rPr lang="en-US" sz="800"/>
              <a:t>City of Seattle (2019c). </a:t>
            </a:r>
            <a:r>
              <a:rPr lang="en-US" sz="800" i="1"/>
              <a:t>Checkouts by Title</a:t>
            </a:r>
            <a:r>
              <a:rPr lang="en-US" sz="800"/>
              <a:t>. Retrieved from https://data.seattle.gov/Community/Checkouts-by-Title/tmmm-ytt6</a:t>
            </a:r>
          </a:p>
          <a:p>
            <a:r>
              <a:rPr lang="en-US" sz="800"/>
              <a:t>City of Seattle (2019d). </a:t>
            </a:r>
            <a:r>
              <a:rPr lang="en-US" sz="800" i="1"/>
              <a:t>Checkouts by Title (Physical Items)</a:t>
            </a:r>
            <a:r>
              <a:rPr lang="en-US" sz="800"/>
              <a:t>. Retrieved from https://data.seattle.gov/dataset/Checkouts-by-Title-Physical-Items-/3h5r-qv5w</a:t>
            </a:r>
          </a:p>
          <a:p>
            <a:r>
              <a:rPr lang="en-US" sz="800"/>
              <a:t>City of Seattle (2019e). </a:t>
            </a:r>
            <a:r>
              <a:rPr lang="en-US" sz="800" i="1"/>
              <a:t>Integrated Library System (ILS) Data Dictionary.</a:t>
            </a:r>
            <a:r>
              <a:rPr lang="en-US" sz="800"/>
              <a:t> Retrieved from https://data.seattle.gov/Community/Integrated-Library-System-ILS-Data-Dictionary/pbt3-ytbc</a:t>
            </a:r>
          </a:p>
          <a:p>
            <a:r>
              <a:rPr lang="en-US" sz="800"/>
              <a:t>City of Seattle (2019f). </a:t>
            </a:r>
            <a:r>
              <a:rPr lang="en-US" sz="800" i="1"/>
              <a:t>Library Collection Inventory</a:t>
            </a:r>
            <a:r>
              <a:rPr lang="en-US" sz="800"/>
              <a:t>. Retrieved from https://data.seattle.gov/Community/Library-Collection-Inventory/6vkj-f5xf</a:t>
            </a:r>
          </a:p>
          <a:p>
            <a:r>
              <a:rPr lang="en-US" sz="800"/>
              <a:t>City of Seattle (2019g). </a:t>
            </a:r>
            <a:r>
              <a:rPr lang="en-US" sz="800" i="1"/>
              <a:t>Seattle Integrated Library System (ILS) Dictionary: From City of Seattle Open Data</a:t>
            </a:r>
            <a:r>
              <a:rPr lang="en-US" sz="800"/>
              <a:t>. Retrieved from https://www.kaggle.com/city-of-seattle/seattle-integrated-library-system-ils-dictionary </a:t>
            </a:r>
          </a:p>
          <a:p>
            <a:r>
              <a:rPr lang="en-US" sz="800"/>
              <a:t>The Minitab Blog (2016). </a:t>
            </a:r>
            <a:r>
              <a:rPr lang="en-US" sz="800" i="1"/>
              <a:t>Understanding Analysis of Variance (ANOVA) and the F-test</a:t>
            </a:r>
            <a:r>
              <a:rPr lang="en-US" sz="800"/>
              <a:t>. Retrieved from https://blog.minitab.com/blog/adventures-in-statistics-2/understanding-analysis-of-variance-anova-and-the-f-test</a:t>
            </a:r>
          </a:p>
          <a:p>
            <a:r>
              <a:rPr lang="en-US" sz="800"/>
              <a:t>Dan Murphy (2019). </a:t>
            </a:r>
            <a:r>
              <a:rPr lang="en-US" sz="800" i="1"/>
              <a:t>Review of Seattle Library Checkout Records</a:t>
            </a:r>
            <a:r>
              <a:rPr lang="en-US" sz="800"/>
              <a:t>. Retrieved from https://www.kaggle.com/murphydan/review-of-seattle-library-checkout-records</a:t>
            </a:r>
          </a:p>
          <a:p>
            <a:r>
              <a:rPr lang="en-US" sz="800"/>
              <a:t>Dan Ofer (2019). </a:t>
            </a:r>
            <a:r>
              <a:rPr lang="en-US" sz="800" i="1"/>
              <a:t>Library Checkouts EDA</a:t>
            </a:r>
            <a:r>
              <a:rPr lang="en-US" sz="800"/>
              <a:t>. Retrieved from https://www.kaggle.com/danofer/library-checkouts-eda</a:t>
            </a:r>
          </a:p>
          <a:p>
            <a:r>
              <a:rPr lang="en-US" sz="800"/>
              <a:t>Seattle Public Library (2017). </a:t>
            </a:r>
            <a:r>
              <a:rPr lang="en-US" sz="800" i="1"/>
              <a:t>Seattle Library Checkout Records: Twelve years of checkout records</a:t>
            </a:r>
            <a:r>
              <a:rPr lang="en-US" sz="800"/>
              <a:t>. Retrieved from https://www.kaggle.com/seattle-public-library/seattle-library-checkout-records </a:t>
            </a:r>
          </a:p>
          <a:p>
            <a:r>
              <a:rPr lang="en-US" sz="800"/>
              <a:t>Marcellus Turner (n.d.). </a:t>
            </a:r>
            <a:r>
              <a:rPr lang="en-US" sz="800" i="1"/>
              <a:t>Welcome: Welcome to The Seattle Public Library</a:t>
            </a:r>
            <a:r>
              <a:rPr lang="en-US" sz="800"/>
              <a:t>. Retrieved from https://www.spl.org/about-us/the-organization/leadership/welcome</a:t>
            </a:r>
          </a:p>
          <a:p>
            <a:r>
              <a:rPr lang="en-US" sz="800"/>
              <a:t>Scikit-learn (2019). </a:t>
            </a:r>
            <a:r>
              <a:rPr lang="en-US" sz="800" i="1"/>
              <a:t>Model evaluation: Accuracy score.</a:t>
            </a:r>
            <a:r>
              <a:rPr lang="en-US" sz="800"/>
              <a:t> Retrieved from https://scikit-learn.org/stable/modules/model_evaluation.html#accuracy-score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892DC-4352-4731-852A-1F098EC8BC70}"/>
              </a:ext>
            </a:extLst>
          </p:cNvPr>
          <p:cNvSpPr txBox="1"/>
          <p:nvPr/>
        </p:nvSpPr>
        <p:spPr>
          <a:xfrm rot="20878473">
            <a:off x="10478486" y="5541413"/>
            <a:ext cx="133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Thanks!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ADA4510-9BF7-4936-BED9-8B14B0E3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78473">
            <a:off x="9619887" y="55694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BD89-3BDD-40BC-8FA2-998C2CB3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Seattle Public Library</a:t>
            </a:r>
          </a:p>
        </p:txBody>
      </p:sp>
      <p:pic>
        <p:nvPicPr>
          <p:cNvPr id="15" name="Content Placeholder 6" descr="Seattle Public Library's central library building, streetside.">
            <a:extLst>
              <a:ext uri="{FF2B5EF4-FFF2-40B4-BE49-F238E27FC236}">
                <a16:creationId xmlns:a16="http://schemas.microsoft.com/office/drawing/2014/main" id="{CED65202-6F0E-4C82-9BD3-8C5C7D4EDC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r="578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AB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B12B180-5EC5-493A-95F7-AD9915E4A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Huge collection</a:t>
            </a:r>
          </a:p>
          <a:p>
            <a:pPr lvl="1"/>
            <a:r>
              <a:rPr lang="en-US" sz="1600" dirty="0"/>
              <a:t>Inventory estimate: 26.8 million items</a:t>
            </a:r>
            <a:endParaRPr lang="en-US" sz="2000" dirty="0"/>
          </a:p>
          <a:p>
            <a:r>
              <a:rPr lang="en-US" sz="2000" dirty="0"/>
              <a:t>One central library (shown on the left)</a:t>
            </a:r>
          </a:p>
          <a:p>
            <a:r>
              <a:rPr lang="en-US" sz="2000" dirty="0"/>
              <a:t>Dozens of satellite locations/other libraries</a:t>
            </a:r>
          </a:p>
          <a:p>
            <a:r>
              <a:rPr lang="en-US" sz="2000" dirty="0"/>
              <a:t>Publicly available data</a:t>
            </a:r>
          </a:p>
          <a:p>
            <a:pPr lvl="1"/>
            <a:r>
              <a:rPr lang="en-US" sz="1600" dirty="0"/>
              <a:t>City of Seattle</a:t>
            </a:r>
          </a:p>
          <a:p>
            <a:pPr lvl="1"/>
            <a:r>
              <a:rPr lang="en-US" sz="1600" dirty="0"/>
              <a:t>Kaggle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Books are cool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7BFC4-41F5-45F0-A930-1983A623DD63}"/>
              </a:ext>
            </a:extLst>
          </p:cNvPr>
          <p:cNvSpPr txBox="1"/>
          <p:nvPr/>
        </p:nvSpPr>
        <p:spPr>
          <a:xfrm>
            <a:off x="4965429" y="6246149"/>
            <a:ext cx="658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Photo source: </a:t>
            </a:r>
            <a:r>
              <a:rPr lang="en-US" sz="1200" dirty="0">
                <a:hlinkClick r:id="rId3"/>
              </a:rPr>
              <a:t>https://upload.wikimedia.org/wikipedia/commons/8/8a/Seattle_Central_Library%2C_Seattle%2C_Washington_-_20060418.jpg</a:t>
            </a:r>
            <a:r>
              <a:rPr lang="en-US" sz="1200" dirty="0"/>
              <a:t>. Photo by ‘</a:t>
            </a:r>
            <a:r>
              <a:rPr lang="en-US" sz="1200" dirty="0">
                <a:hlinkClick r:id="rId4"/>
              </a:rPr>
              <a:t>DVD R W</a:t>
            </a:r>
            <a:r>
              <a:rPr lang="en-US" sz="1200" dirty="0"/>
              <a:t>’, CC BY-SA 3.0, photographed 18 April 2006</a:t>
            </a:r>
          </a:p>
        </p:txBody>
      </p:sp>
    </p:spTree>
    <p:extLst>
      <p:ext uri="{BB962C8B-B14F-4D97-AF65-F5344CB8AC3E}">
        <p14:creationId xmlns:p14="http://schemas.microsoft.com/office/powerpoint/2010/main" val="413705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DB968-247B-4EEA-9664-76D3146D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Dataset: Description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B6F5-5439-4CE1-933D-91C0DB0E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Physical checkout items from 2005-2017</a:t>
            </a:r>
          </a:p>
          <a:p>
            <a:pPr lvl="1"/>
            <a:r>
              <a:rPr lang="en-US" dirty="0"/>
              <a:t>= frequently requested items</a:t>
            </a:r>
          </a:p>
          <a:p>
            <a:pPr lvl="1"/>
            <a:r>
              <a:rPr lang="en-US" sz="2000" dirty="0"/>
              <a:t>= 2.69 million observation subset of total Seattle Public Library inventory</a:t>
            </a:r>
          </a:p>
          <a:p>
            <a:r>
              <a:rPr lang="en-US" sz="2400" dirty="0"/>
              <a:t>Includes ‘</a:t>
            </a:r>
            <a:r>
              <a:rPr lang="en-US" sz="2400" dirty="0" err="1"/>
              <a:t>FloatingItems</a:t>
            </a:r>
            <a:r>
              <a:rPr lang="en-US" sz="2400" dirty="0"/>
              <a:t>’ that have multiple potential locations</a:t>
            </a:r>
          </a:p>
          <a:p>
            <a:pPr lvl="1"/>
            <a:r>
              <a:rPr lang="en-US" dirty="0"/>
              <a:t>Removed these for simplicity</a:t>
            </a:r>
          </a:p>
          <a:p>
            <a:r>
              <a:rPr lang="en-US" sz="2400" dirty="0"/>
              <a:t>Focused in on generalizable features and not ‘per item’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BC953-5597-4B89-9B0A-E936996B5E5E}"/>
              </a:ext>
            </a:extLst>
          </p:cNvPr>
          <p:cNvSpPr txBox="1"/>
          <p:nvPr/>
        </p:nvSpPr>
        <p:spPr>
          <a:xfrm rot="21440765">
            <a:off x="3846059" y="5429294"/>
            <a:ext cx="802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whole point is to predict the placement of new books </a:t>
            </a:r>
            <a:r>
              <a:rPr lang="en-US" u="sng" dirty="0">
                <a:solidFill>
                  <a:srgbClr val="FF0000"/>
                </a:solidFill>
              </a:rPr>
              <a:t>like</a:t>
            </a:r>
            <a:r>
              <a:rPr lang="en-US" dirty="0">
                <a:solidFill>
                  <a:srgbClr val="FF0000"/>
                </a:solidFill>
              </a:rPr>
              <a:t> those already in stock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instead of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placing new books with the </a:t>
            </a:r>
            <a:r>
              <a:rPr lang="en-US" u="sng" dirty="0">
                <a:solidFill>
                  <a:srgbClr val="FF0000"/>
                </a:solidFill>
              </a:rPr>
              <a:t>same titles</a:t>
            </a:r>
            <a:r>
              <a:rPr lang="en-US" dirty="0">
                <a:solidFill>
                  <a:srgbClr val="FF0000"/>
                </a:solidFill>
              </a:rPr>
              <a:t> as those already in stock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6F5334-325E-42DE-A1F5-5F1457018014}"/>
              </a:ext>
            </a:extLst>
          </p:cNvPr>
          <p:cNvSpPr/>
          <p:nvPr/>
        </p:nvSpPr>
        <p:spPr>
          <a:xfrm rot="19175610">
            <a:off x="4285183" y="5150352"/>
            <a:ext cx="738225" cy="1872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78B8EE-96FC-44E9-BDEC-E9C42C852F06}"/>
              </a:ext>
            </a:extLst>
          </p:cNvPr>
          <p:cNvSpPr/>
          <p:nvPr/>
        </p:nvSpPr>
        <p:spPr>
          <a:xfrm rot="12908075">
            <a:off x="10887274" y="4885339"/>
            <a:ext cx="738225" cy="1872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0F115-6BAA-4FA9-A94E-531878A1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Dataset: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65FFF6-AF62-4274-9738-5E1FF4193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168656"/>
              </p:ext>
            </p:extLst>
          </p:nvPr>
        </p:nvGraphicFramePr>
        <p:xfrm>
          <a:off x="838200" y="2185000"/>
          <a:ext cx="10515601" cy="3829442"/>
        </p:xfrm>
        <a:graphic>
          <a:graphicData uri="http://schemas.openxmlformats.org/drawingml/2006/table">
            <a:tbl>
              <a:tblPr firstRow="1" firstCol="1" bandRow="1"/>
              <a:tblGrid>
                <a:gridCol w="2020073">
                  <a:extLst>
                    <a:ext uri="{9D8B030D-6E8A-4147-A177-3AD203B41FA5}">
                      <a16:colId xmlns:a16="http://schemas.microsoft.com/office/drawing/2014/main" val="925366521"/>
                    </a:ext>
                  </a:extLst>
                </a:gridCol>
                <a:gridCol w="2725366">
                  <a:extLst>
                    <a:ext uri="{9D8B030D-6E8A-4147-A177-3AD203B41FA5}">
                      <a16:colId xmlns:a16="http://schemas.microsoft.com/office/drawing/2014/main" val="618321772"/>
                    </a:ext>
                  </a:extLst>
                </a:gridCol>
                <a:gridCol w="5770162">
                  <a:extLst>
                    <a:ext uri="{9D8B030D-6E8A-4147-A177-3AD203B41FA5}">
                      <a16:colId xmlns:a16="http://schemas.microsoft.com/office/drawing/2014/main" val="1606823205"/>
                    </a:ext>
                  </a:extLst>
                </a:gridCol>
              </a:tblGrid>
              <a:tr h="22345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Qualified?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Why the feature did/did not qualify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131125"/>
                  </a:ext>
                </a:extLst>
              </a:tr>
              <a:tr h="223457">
                <a:tc rowSpan="7">
                  <a:txBody>
                    <a:bodyPr/>
                    <a:lstStyle/>
                    <a:p>
                      <a:pPr marL="73152" marR="7315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97" marR="95597" marT="47798" marB="477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Authors shared between books may impact placement.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497489"/>
                  </a:ext>
                </a:extLst>
              </a:tr>
              <a:tr h="223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PublicationYear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Books of the same age may be placed together, especially in historical collections.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08795"/>
                  </a:ext>
                </a:extLst>
              </a:tr>
              <a:tr h="39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Historical publishers that are no longer active may help clue in the algorithm on the placement of books.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831959"/>
                  </a:ext>
                </a:extLst>
              </a:tr>
              <a:tr h="223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Subjects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Multi-item feature that establishes ‘like with like’ matching.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131470"/>
                  </a:ext>
                </a:extLst>
              </a:tr>
              <a:tr h="223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ItemType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 type and adult vs. children audiences affect storage needs, impacting the algorithm.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736491"/>
                  </a:ext>
                </a:extLst>
              </a:tr>
              <a:tr h="223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ItemCollection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Distinctions between Reference and non-Reference collections impact the algorithm.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315648"/>
                  </a:ext>
                </a:extLst>
              </a:tr>
              <a:tr h="223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ItemLocation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Target class.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925885"/>
                  </a:ext>
                </a:extLst>
              </a:tr>
              <a:tr h="3987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FloatingItem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Removes items with multiple locations from consideration. Used for filtering, but not included in the final model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124573"/>
                  </a:ext>
                </a:extLst>
              </a:tr>
              <a:tr h="223457">
                <a:tc rowSpan="5">
                  <a:txBody>
                    <a:bodyPr/>
                    <a:lstStyle/>
                    <a:p>
                      <a:pPr marL="73152" marR="7315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qualify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97" marR="95597" marT="47798" marB="477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BibNum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on a per-item basis, does not fit spirit of exercise.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766189"/>
                  </a:ext>
                </a:extLst>
              </a:tr>
              <a:tr h="39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While a Title can be shared across multiple media (books, films, etc.), the Title feature was ultimately dropped to reduce the per-item specificity of the analysis.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613251"/>
                  </a:ext>
                </a:extLst>
              </a:tr>
              <a:tr h="223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on a per-item basis, does not fit spirit of exercise.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23485"/>
                  </a:ext>
                </a:extLst>
              </a:tr>
              <a:tr h="398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ReportDate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 date refers to when the data were pulled from the database and not specifically to the items in SPL’s holdings.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781444"/>
                  </a:ext>
                </a:extLst>
              </a:tr>
              <a:tr h="223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ItemCount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count of items per line did not fit into this testing model.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97" marR="71697" marT="99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100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561357-B373-4EE9-AFCE-6B98FAC77037}"/>
              </a:ext>
            </a:extLst>
          </p:cNvPr>
          <p:cNvSpPr txBox="1"/>
          <p:nvPr/>
        </p:nvSpPr>
        <p:spPr>
          <a:xfrm>
            <a:off x="4458803" y="1723676"/>
            <a:ext cx="326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don’t have to read all of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03AE5-15E8-4AF4-BB31-AA0256D3A13D}"/>
              </a:ext>
            </a:extLst>
          </p:cNvPr>
          <p:cNvSpPr txBox="1"/>
          <p:nvPr/>
        </p:nvSpPr>
        <p:spPr>
          <a:xfrm>
            <a:off x="3717471" y="4033157"/>
            <a:ext cx="1715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This one is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important, though</a:t>
            </a:r>
          </a:p>
        </p:txBody>
      </p:sp>
    </p:spTree>
    <p:extLst>
      <p:ext uri="{BB962C8B-B14F-4D97-AF65-F5344CB8AC3E}">
        <p14:creationId xmlns:p14="http://schemas.microsoft.com/office/powerpoint/2010/main" val="282414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12072-B678-43BA-8D1C-DA8460D4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Target classification feature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6E67BA-2BD3-49E0-A28C-2D0EC4C3F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286729"/>
              </p:ext>
            </p:extLst>
          </p:nvPr>
        </p:nvGraphicFramePr>
        <p:xfrm>
          <a:off x="1307800" y="643467"/>
          <a:ext cx="9576401" cy="408097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203510">
                  <a:extLst>
                    <a:ext uri="{9D8B030D-6E8A-4147-A177-3AD203B41FA5}">
                      <a16:colId xmlns:a16="http://schemas.microsoft.com/office/drawing/2014/main" val="3193175352"/>
                    </a:ext>
                  </a:extLst>
                </a:gridCol>
                <a:gridCol w="4372891">
                  <a:extLst>
                    <a:ext uri="{9D8B030D-6E8A-4147-A177-3AD203B41FA5}">
                      <a16:colId xmlns:a16="http://schemas.microsoft.com/office/drawing/2014/main" val="3631956084"/>
                    </a:ext>
                  </a:extLst>
                </a:gridCol>
              </a:tblGrid>
              <a:tr h="55345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all" spc="150">
                          <a:solidFill>
                            <a:schemeClr val="lt1"/>
                          </a:solidFill>
                          <a:effectLst/>
                        </a:rPr>
                        <a:t>ItemLocation</a:t>
                      </a:r>
                      <a:endParaRPr lang="en-US" sz="16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6843" marR="136843" marT="136843" marB="1368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05922"/>
                  </a:ext>
                </a:extLst>
              </a:tr>
              <a:tr h="507842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sng" cap="none" spc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</a:rPr>
                        <a:t>: Nominal, encoded, single-value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6843" marR="136843" marT="136843" marB="1368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09107"/>
                  </a:ext>
                </a:extLst>
              </a:tr>
              <a:tr h="90316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sng" cap="none" spc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</a:rPr>
                        <a:t>: Location that owned the item at the time of snapshot. 3-letter code. Note: as of 2017, some items are "FLOATING" which means they don't necessarily belong to a specific branch. Location of given copy could change based on where the item is returned.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6843" marR="136843" marT="136843" marB="1368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7599"/>
                  </a:ext>
                </a:extLst>
              </a:tr>
              <a:tr h="5078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sng" cap="none" spc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</a:rPr>
                        <a:t>: 2687149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6843" marR="136843" marT="136843" marB="1368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cap="none" spc="0">
                          <a:solidFill>
                            <a:schemeClr val="tx1"/>
                          </a:solidFill>
                          <a:effectLst/>
                        </a:rPr>
                        <a:t>Unique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: 33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6843" marR="136843" marT="136843" marB="1368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236358"/>
                  </a:ext>
                </a:extLst>
              </a:tr>
              <a:tr h="507842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sng" cap="none" spc="0" dirty="0">
                          <a:solidFill>
                            <a:schemeClr val="tx1"/>
                          </a:solidFill>
                          <a:effectLst/>
                        </a:rPr>
                        <a:t>Most frequent value</a:t>
                      </a:r>
                      <a:r>
                        <a:rPr lang="en-US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: Central Library, 1000 4TH AV (1080480 count)</a:t>
                      </a:r>
                      <a:endParaRPr lang="en-US" sz="1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6843" marR="136843" marT="136843" marB="1368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11852"/>
                  </a:ext>
                </a:extLst>
              </a:tr>
              <a:tr h="110083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u="sng" cap="none" spc="0" dirty="0">
                          <a:solidFill>
                            <a:schemeClr val="tx1"/>
                          </a:solidFill>
                          <a:effectLst/>
                        </a:rPr>
                        <a:t>Note</a:t>
                      </a:r>
                      <a:r>
                        <a:rPr lang="en-US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: This is an encoded feature. In the source dataset, </a:t>
                      </a:r>
                      <a:r>
                        <a:rPr lang="en-US" sz="13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ItemLocation</a:t>
                      </a:r>
                      <a:r>
                        <a:rPr lang="en-US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 is listed in codes like “</a:t>
                      </a:r>
                      <a:r>
                        <a:rPr lang="en-US" sz="13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cen</a:t>
                      </a:r>
                      <a:r>
                        <a:rPr lang="en-US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” and “net” presumably to save on the storage footprint of the total collection. These are somewhat interpretable from first sight (“</a:t>
                      </a:r>
                      <a:r>
                        <a:rPr lang="en-US" sz="13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cen</a:t>
                      </a:r>
                      <a:r>
                        <a:rPr lang="en-US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” </a:t>
                      </a:r>
                      <a:r>
                        <a:rPr lang="en-US" sz="1300" b="1" cap="none" spc="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 “Central Library”), however the data dictionary makes substitution straightforward for use in the dataset. Each observation belongs to only one </a:t>
                      </a:r>
                      <a:r>
                        <a:rPr lang="en-US" sz="13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ItemLocation</a:t>
                      </a:r>
                      <a:r>
                        <a:rPr lang="en-US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6843" marR="136843" marT="136843" marB="1368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371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6E8B6A-3D0E-43A3-95DC-85A85E12A0D1}"/>
              </a:ext>
            </a:extLst>
          </p:cNvPr>
          <p:cNvSpPr txBox="1"/>
          <p:nvPr/>
        </p:nvSpPr>
        <p:spPr>
          <a:xfrm rot="21188682">
            <a:off x="7338789" y="2431548"/>
            <a:ext cx="227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 when </a:t>
            </a:r>
            <a:r>
              <a:rPr lang="en-US" dirty="0" err="1">
                <a:solidFill>
                  <a:srgbClr val="FF0000"/>
                </a:solidFill>
              </a:rPr>
              <a:t>FloatingItems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and nulls are removed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C0020-C7AA-4D99-AC8C-18D2EDC15896}"/>
              </a:ext>
            </a:extLst>
          </p:cNvPr>
          <p:cNvSpPr txBox="1"/>
          <p:nvPr/>
        </p:nvSpPr>
        <p:spPr>
          <a:xfrm rot="214601">
            <a:off x="8459692" y="3032884"/>
            <a:ext cx="1304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(told you it was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Important)</a:t>
            </a:r>
          </a:p>
        </p:txBody>
      </p:sp>
    </p:spTree>
    <p:extLst>
      <p:ext uri="{BB962C8B-B14F-4D97-AF65-F5344CB8AC3E}">
        <p14:creationId xmlns:p14="http://schemas.microsoft.com/office/powerpoint/2010/main" val="236308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F0EFB-C1B8-45BE-936F-7FC24CE5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Cultural collections + anticipated challenges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DC56C3F-FE74-44E2-BDD1-91F827CC4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40642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033808-A02D-48DC-AAFE-C8238D25FA2B}"/>
              </a:ext>
            </a:extLst>
          </p:cNvPr>
          <p:cNvSpPr txBox="1"/>
          <p:nvPr/>
        </p:nvSpPr>
        <p:spPr>
          <a:xfrm rot="21171330">
            <a:off x="5581935" y="2825087"/>
            <a:ext cx="491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is randomness in all human decision-making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DDE9-B573-430C-8DB4-5983BCE2123C}"/>
              </a:ext>
            </a:extLst>
          </p:cNvPr>
          <p:cNvSpPr txBox="1"/>
          <p:nvPr/>
        </p:nvSpPr>
        <p:spPr>
          <a:xfrm rot="21255143">
            <a:off x="5755714" y="4010634"/>
            <a:ext cx="4598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are missing features in this dataset.</a:t>
            </a:r>
          </a:p>
          <a:p>
            <a:r>
              <a:rPr lang="en-US" dirty="0">
                <a:solidFill>
                  <a:srgbClr val="FF0000"/>
                </a:solidFill>
              </a:rPr>
              <a:t>Is this storage area full? Can it handle film?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A56D1-337B-44C5-82FD-E5D165E446BB}"/>
              </a:ext>
            </a:extLst>
          </p:cNvPr>
          <p:cNvSpPr txBox="1"/>
          <p:nvPr/>
        </p:nvSpPr>
        <p:spPr>
          <a:xfrm rot="21415442">
            <a:off x="5581935" y="5970642"/>
            <a:ext cx="601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Different Librarians make different choices on where things go</a:t>
            </a:r>
          </a:p>
        </p:txBody>
      </p:sp>
    </p:spTree>
    <p:extLst>
      <p:ext uri="{BB962C8B-B14F-4D97-AF65-F5344CB8AC3E}">
        <p14:creationId xmlns:p14="http://schemas.microsoft.com/office/powerpoint/2010/main" val="3944788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9C900-079E-488C-8AF3-364A2BC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9859DA-1452-4D89-8116-63C9FD60A3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515900"/>
          <a:ext cx="10515601" cy="364545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353034">
                  <a:extLst>
                    <a:ext uri="{9D8B030D-6E8A-4147-A177-3AD203B41FA5}">
                      <a16:colId xmlns:a16="http://schemas.microsoft.com/office/drawing/2014/main" val="3814420174"/>
                    </a:ext>
                  </a:extLst>
                </a:gridCol>
                <a:gridCol w="8162567">
                  <a:extLst>
                    <a:ext uri="{9D8B030D-6E8A-4147-A177-3AD203B41FA5}">
                      <a16:colId xmlns:a16="http://schemas.microsoft.com/office/drawing/2014/main" val="416145226"/>
                    </a:ext>
                  </a:extLst>
                </a:gridCol>
              </a:tblGrid>
              <a:tr h="1141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Python 3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All pre-processing and machine learning was written in this programming language. Python was also used to generate confusion matrices.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097152"/>
                  </a:ext>
                </a:extLst>
              </a:tr>
              <a:tr h="457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Scikit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Python’s scikit.learn library provided the machine learning tools.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21154"/>
                  </a:ext>
                </a:extLst>
              </a:tr>
              <a:tr h="6743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NumPy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Python’s mathematical library performed vectorized operations and prepared data for the Random Forest algorithm.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43079"/>
                  </a:ext>
                </a:extLst>
              </a:tr>
              <a:tr h="457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Pandas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SPL’s data were loaded into Pandas dataframes for processing.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79826"/>
                  </a:ext>
                </a:extLst>
              </a:tr>
              <a:tr h="457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Jupyter Lab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Jupyter Lab, built from the Anaconda distribution of Python 3, provided the coding environment.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070622"/>
                  </a:ext>
                </a:extLst>
              </a:tr>
              <a:tr h="457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Tableau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Tableau was used to create some of the visualizations.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300" marR="150225" marT="100150" marB="100150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781777"/>
                  </a:ext>
                </a:extLst>
              </a:tr>
            </a:tbl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5A5892FC-02B4-417E-AC56-C82CB44C9896}"/>
              </a:ext>
            </a:extLst>
          </p:cNvPr>
          <p:cNvSpPr/>
          <p:nvPr/>
        </p:nvSpPr>
        <p:spPr>
          <a:xfrm rot="19175610">
            <a:off x="389814" y="5768260"/>
            <a:ext cx="738225" cy="1872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116D7A-D552-4F9F-A914-B41A6D275490}"/>
              </a:ext>
            </a:extLst>
          </p:cNvPr>
          <p:cNvSpPr txBox="1"/>
          <p:nvPr/>
        </p:nvSpPr>
        <p:spPr>
          <a:xfrm>
            <a:off x="152841" y="6101523"/>
            <a:ext cx="1424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Any other</a:t>
            </a:r>
          </a:p>
          <a:p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fans?</a:t>
            </a:r>
          </a:p>
        </p:txBody>
      </p:sp>
    </p:spTree>
    <p:extLst>
      <p:ext uri="{BB962C8B-B14F-4D97-AF65-F5344CB8AC3E}">
        <p14:creationId xmlns:p14="http://schemas.microsoft.com/office/powerpoint/2010/main" val="58508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59677-8106-4B3A-982E-6C61350E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Timeline</a:t>
            </a: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652F06-2F09-462F-A4D0-9794E27C7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035335"/>
              </p:ext>
            </p:extLst>
          </p:nvPr>
        </p:nvGraphicFramePr>
        <p:xfrm>
          <a:off x="960120" y="3198740"/>
          <a:ext cx="10279972" cy="3082604"/>
        </p:xfrm>
        <a:graphic>
          <a:graphicData uri="http://schemas.openxmlformats.org/drawingml/2006/table">
            <a:tbl>
              <a:tblPr firstRow="1" firstCol="1" bandRow="1"/>
              <a:tblGrid>
                <a:gridCol w="4855126">
                  <a:extLst>
                    <a:ext uri="{9D8B030D-6E8A-4147-A177-3AD203B41FA5}">
                      <a16:colId xmlns:a16="http://schemas.microsoft.com/office/drawing/2014/main" val="3302985038"/>
                    </a:ext>
                  </a:extLst>
                </a:gridCol>
                <a:gridCol w="5424846">
                  <a:extLst>
                    <a:ext uri="{9D8B030D-6E8A-4147-A177-3AD203B41FA5}">
                      <a16:colId xmlns:a16="http://schemas.microsoft.com/office/drawing/2014/main" val="2895945974"/>
                    </a:ext>
                  </a:extLst>
                </a:gridCol>
              </a:tblGrid>
              <a:tr h="78893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exploration/pre-processing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 weeks)</a:t>
                      </a:r>
                      <a:endParaRPr lang="en-US" sz="3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073" marR="150073" marT="208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 a better sense of the data beyond the basic descriptive statistics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073" marR="150073" marT="208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931216"/>
                  </a:ext>
                </a:extLst>
              </a:tr>
              <a:tr h="42317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visualization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 week)</a:t>
                      </a:r>
                      <a:endParaRPr lang="en-US" sz="3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073" marR="150073" marT="208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Visualize the results of data exploration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073" marR="150073" marT="208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49497"/>
                  </a:ext>
                </a:extLst>
              </a:tr>
              <a:tr h="42317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 week)</a:t>
                      </a:r>
                      <a:endParaRPr lang="en-US" sz="3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073" marR="150073" marT="208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Perform machine learning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073" marR="150073" marT="208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3472"/>
                  </a:ext>
                </a:extLst>
              </a:tr>
              <a:tr h="78893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Recording/documenting results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 weeks)</a:t>
                      </a:r>
                      <a:endParaRPr lang="en-US" sz="3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073" marR="150073" marT="208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Compile the results of the classification and visualizations into a final report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073" marR="150073" marT="2084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496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9FEE0D-97B9-4EF3-9A2C-3DB48B301B35}"/>
              </a:ext>
            </a:extLst>
          </p:cNvPr>
          <p:cNvSpPr txBox="1"/>
          <p:nvPr/>
        </p:nvSpPr>
        <p:spPr>
          <a:xfrm rot="21413455">
            <a:off x="1502230" y="6303898"/>
            <a:ext cx="35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part took longer than expected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099BC2-D491-4B2E-ADEC-894D28856CE6}"/>
              </a:ext>
            </a:extLst>
          </p:cNvPr>
          <p:cNvSpPr txBox="1"/>
          <p:nvPr/>
        </p:nvSpPr>
        <p:spPr>
          <a:xfrm rot="174483">
            <a:off x="3113314" y="4806042"/>
            <a:ext cx="227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ANN + </a:t>
            </a:r>
            <a:r>
              <a:rPr lang="en-US" dirty="0" err="1">
                <a:solidFill>
                  <a:srgbClr val="FF0000"/>
                </a:solidFill>
              </a:rPr>
              <a:t>Adaboost</a:t>
            </a:r>
            <a:r>
              <a:rPr lang="en-US" dirty="0">
                <a:solidFill>
                  <a:srgbClr val="FF0000"/>
                </a:solidFill>
              </a:rPr>
              <a:t> but</a:t>
            </a:r>
          </a:p>
          <a:p>
            <a:r>
              <a:rPr lang="en-US" dirty="0">
                <a:solidFill>
                  <a:srgbClr val="FF0000"/>
                </a:solidFill>
              </a:rPr>
              <a:t>they were worse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6EE72-5874-4219-BA95-3469AD482092}"/>
              </a:ext>
            </a:extLst>
          </p:cNvPr>
          <p:cNvCxnSpPr/>
          <p:nvPr/>
        </p:nvCxnSpPr>
        <p:spPr>
          <a:xfrm flipV="1">
            <a:off x="1077686" y="5938157"/>
            <a:ext cx="342900" cy="2975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C04E43-A489-455A-9462-C47E27FA87F1}"/>
              </a:ext>
            </a:extLst>
          </p:cNvPr>
          <p:cNvCxnSpPr>
            <a:cxnSpLocks/>
          </p:cNvCxnSpPr>
          <p:nvPr/>
        </p:nvCxnSpPr>
        <p:spPr>
          <a:xfrm>
            <a:off x="1121225" y="5894616"/>
            <a:ext cx="310243" cy="304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60FFF9-8D7F-4F35-83B2-13284D5EC232}"/>
              </a:ext>
            </a:extLst>
          </p:cNvPr>
          <p:cNvSpPr txBox="1"/>
          <p:nvPr/>
        </p:nvSpPr>
        <p:spPr>
          <a:xfrm>
            <a:off x="1216962" y="620442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1888</Words>
  <Application>Microsoft Office PowerPoint</Application>
  <PresentationFormat>Widescreen</PresentationFormat>
  <Paragraphs>244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Tw Cen MT</vt:lpstr>
      <vt:lpstr>Wingdings</vt:lpstr>
      <vt:lpstr>Office Theme</vt:lpstr>
      <vt:lpstr>Can classification place new books?</vt:lpstr>
      <vt:lpstr>Overview: project goals and workflow</vt:lpstr>
      <vt:lpstr>Seattle Public Library</vt:lpstr>
      <vt:lpstr>Dataset: Description</vt:lpstr>
      <vt:lpstr>Dataset: Features</vt:lpstr>
      <vt:lpstr>Target classification feature</vt:lpstr>
      <vt:lpstr>Cultural collections + anticipated challenges</vt:lpstr>
      <vt:lpstr>Resources</vt:lpstr>
      <vt:lpstr>Project Timeline</vt:lpstr>
      <vt:lpstr>Timeline 1: Data exploration/pre-processing</vt:lpstr>
      <vt:lpstr>Timeline 2: Data visualization</vt:lpstr>
      <vt:lpstr>Timeline 3: Random Forest</vt:lpstr>
      <vt:lpstr>Timeline 4: Recording/documenting results</vt:lpstr>
      <vt:lpstr>Built the code, tested the data</vt:lpstr>
      <vt:lpstr>Results: test 1 All locations</vt:lpstr>
      <vt:lpstr>Results: test 1 All locations</vt:lpstr>
      <vt:lpstr>Results: test 2 Satellites only</vt:lpstr>
      <vt:lpstr>Results: compiled</vt:lpstr>
      <vt:lpstr>Analysis</vt:lpstr>
      <vt:lpstr>Discussion: what went wrong</vt:lpstr>
      <vt:lpstr>Discussion: what can we do next?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classification place new books?</dc:title>
  <dc:creator>Charles Zange</dc:creator>
  <cp:lastModifiedBy>Charles Zange</cp:lastModifiedBy>
  <cp:revision>1</cp:revision>
  <dcterms:created xsi:type="dcterms:W3CDTF">2019-06-03T21:48:09Z</dcterms:created>
  <dcterms:modified xsi:type="dcterms:W3CDTF">2019-06-04T21:24:49Z</dcterms:modified>
</cp:coreProperties>
</file>