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 snapToObjects="1">
      <p:cViewPr varScale="1">
        <p:scale>
          <a:sx n="53" d="100"/>
          <a:sy n="53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3EBA3-91AA-4C4E-84D1-23E927D110C8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C7051-09D9-B845-967F-6BE1FC09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 做为一门 </a:t>
            </a:r>
            <a:r>
              <a:rPr lang="en-US" altLang="zh-CN" dirty="0" smtClean="0"/>
              <a:t>21</a:t>
            </a:r>
            <a:r>
              <a:rPr lang="zh-CN" altLang="en-US" dirty="0" smtClean="0"/>
              <a:t> 世纪的语言，它汲取了各家所长，又极力的规避各家之短，它既有 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 的灵活性又避免走向 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 的复杂和臃肿，它更像是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的语法改版，你在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里面用到的一切在 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 当中将会一样使用，对于有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开发经验的朋友来讲，这简直太令人兴奋了。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我们也是语言的用户，这个年代都讲究用户体验，相比之下，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 的用户体验跟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比起来，就是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与 </a:t>
            </a:r>
            <a:r>
              <a:rPr lang="en-US" altLang="zh-CN" dirty="0" smtClean="0"/>
              <a:t>Windows</a:t>
            </a:r>
            <a:r>
              <a:rPr lang="zh-CN" altLang="en-US" baseline="0" dirty="0" smtClean="0"/>
              <a:t> 的感觉：后者用户量大，当然什么事儿也都可以做，不过总是用起来不如前者那么舒服。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C7051-09D9-B845-967F-6BE1FC09B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5E97-A8F2-C643-821C-4EFD8F2FCE4F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9459-D1FD-5446-B071-0D48166A8706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A4E-EF6F-6F4F-98EA-ADED2F9DA0FE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8465-4F67-B74A-B681-F4FF462564B3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4C8A-4FD7-B844-9CCE-2FA9662FB917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CE95-1BC2-5A41-A81E-3D81CCAD37C7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86C7-7520-5446-B74B-524A431C7592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AE60-51C1-9941-9D0F-A0A7E84F17F9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8E0-1A9D-5145-957F-9BF0D6DA2FD5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F0A-EBB6-2D4C-B92C-A363B4F755B3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2841-CA00-9145-A751-9713DD654499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8B83-F7AC-1945-A9EB-25B9486D6930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6353-C9DB-814C-A813-33CEEE010A30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1696-8825-4E47-92B7-CE5013C8A465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48BF-FFCF-704E-9244-9F67D29A8F00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FD18-FAFF-2E4D-91D7-12D1731533C2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3F68-BCB2-A64C-B1B5-2782B2B79C71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EDF46D-BCA4-6642-B316-78D85C3C6893}" type="datetime1">
              <a:rPr lang="en-US" smtClean="0"/>
              <a:pPr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Bennyhuo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ln w="0">
            <a:noFill/>
          </a:ln>
          <a:solidFill>
            <a:schemeClr val="tx1"/>
          </a:solidFill>
          <a:effectLst>
            <a:outerShdw dist="76200" dir="2700000" sx="99000" sy="99000" algn="tl" rotWithShape="0">
              <a:prstClr val="black">
                <a:alpha val="40000"/>
              </a:prstClr>
            </a:outerShdw>
          </a:effectLst>
          <a:latin typeface="Microsoft YaHei" charset="0"/>
          <a:ea typeface="Microsoft YaHei" charset="0"/>
          <a:cs typeface="Microsoft YaHei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rintln.ne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etBrains/kotl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nbandari/Kotlin-Tutori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4" Type="http://schemas.openxmlformats.org/officeDocument/2006/relationships/hyperlink" Target="https://blog.jetbrains.com/kotlin/" TargetMode="External"/><Relationship Id="rId5" Type="http://schemas.openxmlformats.org/officeDocument/2006/relationships/hyperlink" Target="https://github.com/JetBrains/kotlin" TargetMode="External"/><Relationship Id="rId6" Type="http://schemas.openxmlformats.org/officeDocument/2006/relationships/hyperlink" Target="http://www.println.net/cate/Kotlin" TargetMode="External"/><Relationship Id="rId7" Type="http://schemas.openxmlformats.org/officeDocument/2006/relationships/hyperlink" Target="mailto:bennyhuo@println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一起学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31961" y="4644189"/>
            <a:ext cx="8689976" cy="1239086"/>
          </a:xfrm>
        </p:spPr>
        <p:txBody>
          <a:bodyPr/>
          <a:lstStyle/>
          <a:p>
            <a:r>
              <a:rPr lang="zh-CN" altLang="en-US" dirty="0" smtClean="0"/>
              <a:t>语言基础部分</a:t>
            </a:r>
          </a:p>
          <a:p>
            <a:r>
              <a:rPr lang="en-US" altLang="zh-CN" dirty="0" smtClean="0"/>
              <a:t>Bennyhuo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02" y="2686929"/>
            <a:ext cx="1400277" cy="1400277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05FA-DA14-BC43-895F-60FBE10BDBE0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Bennyhuo</a:t>
            </a:r>
            <a:r>
              <a:rPr lang="zh-CN" altLang="en-US" dirty="0" smtClean="0"/>
              <a:t>，这个只是叫着比较容易罢了</a:t>
            </a:r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关注：</a:t>
            </a:r>
            <a:r>
              <a:rPr lang="en-US" altLang="zh-CN" dirty="0" err="1" smtClean="0"/>
              <a:t>enbandari</a:t>
            </a:r>
            <a:endParaRPr lang="zh-CN" altLang="en-US" dirty="0" smtClean="0"/>
          </a:p>
          <a:p>
            <a:r>
              <a:rPr lang="zh-CN" altLang="en-US" dirty="0" smtClean="0"/>
              <a:t>博客地址：</a:t>
            </a:r>
            <a:r>
              <a:rPr lang="en-US" altLang="zh-CN" dirty="0" smtClean="0">
                <a:hlinkClick r:id="rId2"/>
              </a:rPr>
              <a:t>http://www.println.net</a:t>
            </a:r>
            <a:endParaRPr lang="zh-CN" altLang="en-US" dirty="0" smtClean="0"/>
          </a:p>
          <a:p>
            <a:r>
              <a:rPr lang="zh-CN" altLang="en-US" dirty="0" smtClean="0"/>
              <a:t>邮箱：</a:t>
            </a:r>
            <a:r>
              <a:rPr lang="en-US" altLang="zh-CN" dirty="0" err="1" smtClean="0"/>
              <a:t>bennyhuo@println.net</a:t>
            </a:r>
            <a:endParaRPr lang="zh-CN" altLang="en-US" dirty="0" smtClean="0"/>
          </a:p>
          <a:p>
            <a:r>
              <a:rPr lang="zh-CN" altLang="en-US" dirty="0" smtClean="0"/>
              <a:t>兴趣爱好：一切有意思的语言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F0A-EBB6-2D4C-B92C-A363B4F755B3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 是什么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来自 </a:t>
            </a:r>
            <a:r>
              <a:rPr lang="en-US" altLang="zh-CN" dirty="0" err="1" smtClean="0"/>
              <a:t>JetBrains</a:t>
            </a:r>
            <a:r>
              <a:rPr lang="zh-CN" altLang="en-US" dirty="0" smtClean="0"/>
              <a:t> 公司，以圣彼得堡附近的 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 岛命名</a:t>
            </a:r>
          </a:p>
          <a:p>
            <a:r>
              <a:rPr lang="zh-CN" altLang="en-US" dirty="0" smtClean="0"/>
              <a:t>运行在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 上</a:t>
            </a:r>
          </a:p>
          <a:p>
            <a:r>
              <a:rPr lang="zh-CN" altLang="en-US" dirty="0" smtClean="0"/>
              <a:t>静态强类型</a:t>
            </a:r>
          </a:p>
          <a:p>
            <a:r>
              <a:rPr lang="zh-CN" altLang="en-US" dirty="0" smtClean="0"/>
              <a:t>可编译成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源码</a:t>
            </a:r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兼容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DCE-C8E6-0447-B558-1A917C67DE4B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 大事记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92514"/>
          </a:xfrm>
        </p:spPr>
        <p:txBody>
          <a:bodyPr/>
          <a:lstStyle/>
          <a:p>
            <a:r>
              <a:rPr lang="en-US" altLang="zh-CN" dirty="0" smtClean="0"/>
              <a:t>2011.6</a:t>
            </a:r>
            <a:r>
              <a:rPr lang="zh-CN" altLang="en-US" dirty="0" smtClean="0"/>
              <a:t>  项目公开</a:t>
            </a:r>
          </a:p>
          <a:p>
            <a:r>
              <a:rPr lang="en-US" altLang="zh-CN" dirty="0" smtClean="0"/>
              <a:t>2012.2</a:t>
            </a:r>
            <a:r>
              <a:rPr lang="zh-CN" altLang="en-US" dirty="0" smtClean="0"/>
              <a:t>  开源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github.com/JetBrains/kotlin</a:t>
            </a:r>
            <a:endParaRPr lang="zh-CN" altLang="en-US" dirty="0" smtClean="0"/>
          </a:p>
          <a:p>
            <a:r>
              <a:rPr lang="en-US" altLang="zh-CN" dirty="0" smtClean="0"/>
              <a:t>2013.8</a:t>
            </a:r>
            <a:r>
              <a:rPr lang="zh-CN" altLang="en-US" dirty="0" smtClean="0"/>
              <a:t> 支持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Studio</a:t>
            </a:r>
            <a:endParaRPr lang="zh-CN" altLang="en-US" dirty="0" smtClean="0"/>
          </a:p>
          <a:p>
            <a:r>
              <a:rPr lang="en-US" altLang="zh-CN" dirty="0" smtClean="0"/>
              <a:t>2014.6</a:t>
            </a:r>
            <a:r>
              <a:rPr lang="zh-CN" altLang="en-US" dirty="0" smtClean="0"/>
              <a:t> 全新的开源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站点和域名 </a:t>
            </a:r>
            <a:r>
              <a:rPr lang="en-US" altLang="zh-CN" dirty="0" err="1" smtClean="0"/>
              <a:t>Kotlinlang.org</a:t>
            </a:r>
            <a:endParaRPr lang="zh-CN" altLang="en-US" dirty="0" smtClean="0"/>
          </a:p>
          <a:p>
            <a:r>
              <a:rPr lang="en-US" altLang="zh-CN" dirty="0" smtClean="0"/>
              <a:t>2015.3</a:t>
            </a:r>
            <a:r>
              <a:rPr lang="zh-CN" altLang="en-US" dirty="0" smtClean="0"/>
              <a:t> 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 插件亮相</a:t>
            </a:r>
          </a:p>
          <a:p>
            <a:r>
              <a:rPr lang="en-US" altLang="zh-CN" dirty="0" smtClean="0"/>
              <a:t>2015.4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Anko</a:t>
            </a:r>
            <a:r>
              <a:rPr lang="zh-CN" altLang="en-US" dirty="0" smtClean="0"/>
              <a:t> 亮相</a:t>
            </a:r>
          </a:p>
          <a:p>
            <a:r>
              <a:rPr lang="en-US" altLang="zh-CN" dirty="0" smtClean="0"/>
              <a:t>2016.2</a:t>
            </a:r>
            <a:r>
              <a:rPr lang="zh-CN" altLang="en-US" dirty="0" smtClean="0"/>
              <a:t> </a:t>
            </a:r>
            <a:r>
              <a:rPr lang="en-US" altLang="zh-CN" dirty="0" smtClean="0"/>
              <a:t>1.0</a:t>
            </a:r>
            <a:r>
              <a:rPr lang="zh-CN" altLang="en-US" dirty="0" smtClean="0"/>
              <a:t>正式版发布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BDBE-9414-5B40-AFBB-3BEE595C33EF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</a:t>
            </a:r>
            <a:r>
              <a:rPr lang="en-US" altLang="zh-CN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空类型安全</a:t>
            </a:r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 表达式</a:t>
            </a:r>
          </a:p>
          <a:p>
            <a:r>
              <a:rPr lang="zh-CN" altLang="en-US" dirty="0" smtClean="0"/>
              <a:t>扩展方法</a:t>
            </a:r>
          </a:p>
          <a:p>
            <a:r>
              <a:rPr lang="zh-CN" altLang="en-US" dirty="0" smtClean="0"/>
              <a:t>类型推导</a:t>
            </a:r>
          </a:p>
          <a:p>
            <a:r>
              <a:rPr lang="zh-CN" altLang="en-US" dirty="0" smtClean="0"/>
              <a:t>胜任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能做的所有事，还要更简单</a:t>
            </a:r>
          </a:p>
          <a:p>
            <a:r>
              <a:rPr lang="zh-CN" altLang="en-US" dirty="0" smtClean="0"/>
              <a:t>没有分号！！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5287455"/>
            <a:ext cx="3352800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2262057"/>
            <a:ext cx="694690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687" y="3650613"/>
            <a:ext cx="4229100" cy="10033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4DAC-A631-DA42-AAA0-5CC8CA51B5F5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视频录制计划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每周都有更新，或多或少</a:t>
            </a:r>
          </a:p>
          <a:p>
            <a:r>
              <a:rPr lang="zh-CN" altLang="en-US" dirty="0" smtClean="0"/>
              <a:t>每集都尽量短，不能成为负担</a:t>
            </a:r>
          </a:p>
          <a:p>
            <a:r>
              <a:rPr lang="zh-CN" altLang="en-US" dirty="0" smtClean="0"/>
              <a:t>没有教科书式的灌输，视频全部将围绕一些小的需求展开</a:t>
            </a:r>
          </a:p>
          <a:p>
            <a:r>
              <a:rPr lang="zh-CN" altLang="en-US" dirty="0" smtClean="0"/>
              <a:t>视频的最新动态参阅：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github.com/enbandari/Kotlin-Tutorials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298-3D8B-3E44-9E83-28D3E804E517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官网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kotlinlang.org</a:t>
            </a:r>
            <a:endParaRPr lang="zh-CN" altLang="en-US" dirty="0" smtClean="0"/>
          </a:p>
          <a:p>
            <a:r>
              <a:rPr lang="zh-CN" altLang="en-US" dirty="0" smtClean="0"/>
              <a:t>官方博客 </a:t>
            </a:r>
            <a:r>
              <a:rPr lang="en-US" altLang="zh-CN" dirty="0">
                <a:hlinkClick r:id="rId4"/>
              </a:rPr>
              <a:t>https://blog.jetbrains.com/kotlin</a:t>
            </a:r>
            <a:r>
              <a:rPr lang="en-US" altLang="zh-CN" dirty="0" smtClean="0">
                <a:hlinkClick r:id="rId4"/>
              </a:rPr>
              <a:t>/</a:t>
            </a:r>
            <a:endParaRPr lang="zh-CN" altLang="en-US" dirty="0" smtClean="0"/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 源码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github.com/JetBrains/kotlin</a:t>
            </a:r>
            <a:endParaRPr lang="zh-CN" altLang="en-US" dirty="0" smtClean="0"/>
          </a:p>
          <a:p>
            <a:r>
              <a:rPr lang="zh-CN" altLang="en-US" dirty="0" smtClean="0"/>
              <a:t>我的博客 </a:t>
            </a:r>
            <a:r>
              <a:rPr lang="en-US" altLang="zh-CN" dirty="0">
                <a:hlinkClick r:id="rId6"/>
              </a:rPr>
              <a:t>http://</a:t>
            </a:r>
            <a:r>
              <a:rPr lang="en-US" altLang="zh-CN" dirty="0" smtClean="0">
                <a:hlinkClick r:id="rId6"/>
              </a:rPr>
              <a:t>www.println.net/cate/Kotlin</a:t>
            </a: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dirty="0" smtClean="0"/>
              <a:t>别忘了发邮件给我哈：</a:t>
            </a:r>
            <a:r>
              <a:rPr lang="en-US" altLang="zh-CN" dirty="0" smtClean="0">
                <a:hlinkClick r:id="rId7"/>
              </a:rPr>
              <a:t>bennyhuo@println.net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BF0A-EBB6-2D4C-B92C-A363B4F755B3}" type="datetime1">
              <a:rPr lang="en-US" smtClean="0"/>
              <a:t>10/17/16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 Introduction to Kotlin " id="{333E6503-0970-FB41-A06D-8734E5D88D8E}" vid="{351785E2-2EF0-A74E-9717-E89C5390B1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Introduction to Kotlin </Template>
  <TotalTime>0</TotalTime>
  <Words>356</Words>
  <Application>Microsoft Macintosh PowerPoint</Application>
  <PresentationFormat>Widescreen</PresentationFormat>
  <Paragraphs>67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Microsoft YaHei</vt:lpstr>
      <vt:lpstr>Tw Cen MT</vt:lpstr>
      <vt:lpstr>宋体</vt:lpstr>
      <vt:lpstr>Droplet</vt:lpstr>
      <vt:lpstr>一起学Kotlin </vt:lpstr>
      <vt:lpstr>个人介绍</vt:lpstr>
      <vt:lpstr>Kotlin 是什么</vt:lpstr>
      <vt:lpstr>Kotlin 大事记</vt:lpstr>
      <vt:lpstr>为什么需要Kotlin</vt:lpstr>
      <vt:lpstr>视频录制计划</vt:lpstr>
      <vt:lpstr>参考资料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一起学Kotlin </dc:title>
  <dc:creator>bennyhuo</dc:creator>
  <cp:lastModifiedBy>bennyhuo</cp:lastModifiedBy>
  <cp:revision>1</cp:revision>
  <dcterms:created xsi:type="dcterms:W3CDTF">2016-10-17T01:56:08Z</dcterms:created>
  <dcterms:modified xsi:type="dcterms:W3CDTF">2016-10-17T01:57:02Z</dcterms:modified>
</cp:coreProperties>
</file>