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handoutMasterIdLst>
    <p:handoutMasterId r:id="rId3"/>
  </p:handoutMasterIdLst>
  <p:sldIdLst>
    <p:sldId id="256" r:id="rId2"/>
  </p:sldIdLst>
  <p:sldSz cx="21651913" cy="121793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A8B3DB-B373-4319-AA23-59A5E7E1D6CA}" v="427" dt="2021-05-02T21:51:25.9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1" autoAdjust="0"/>
    <p:restoredTop sz="97197" autoAdjust="0"/>
  </p:normalViewPr>
  <p:slideViewPr>
    <p:cSldViewPr snapToGrid="0">
      <p:cViewPr varScale="1">
        <p:scale>
          <a:sx n="66" d="100"/>
          <a:sy n="66" d="100"/>
        </p:scale>
        <p:origin x="126" y="15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49" d="100"/>
          <a:sy n="149" d="100"/>
        </p:scale>
        <p:origin x="4524" y="114"/>
      </p:cViewPr>
      <p:guideLst/>
    </p:cSldViewPr>
  </p:notes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https://80gtoy98tstcjsado2ubiyrz0nt-my.sharepoint.com/personal/charlie9731_od_renhui_tk/Documents/ugrad%20theses/nodeSRT%20experiment%20on%20Simorgh.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resi\OneDrive%20-%20renhui\ugrad%20theses\nodeSRT%20uppy%20experimen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dirty="0"/>
              <a:t>Simorgh</a:t>
            </a:r>
          </a:p>
        </c:rich>
      </c:tx>
      <c:layout>
        <c:manualLayout>
          <c:xMode val="edge"/>
          <c:yMode val="edge"/>
          <c:x val="0.39274561741867037"/>
          <c:y val="2.080701933042394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'valid data'!$O$1</c:f>
              <c:strCache>
                <c:ptCount val="1"/>
                <c:pt idx="0">
                  <c:v>NodeSRT full select process running time / total tests running time</c:v>
                </c:pt>
              </c:strCache>
            </c:strRef>
          </c:tx>
          <c:spPr>
            <a:ln w="22225" cap="rnd">
              <a:solidFill>
                <a:schemeClr val="accent1"/>
              </a:solidFill>
              <a:round/>
            </a:ln>
            <a:effectLst/>
          </c:spPr>
          <c:marker>
            <c:symbol val="circle"/>
            <c:size val="5"/>
            <c:spPr>
              <a:solidFill>
                <a:schemeClr val="accent1"/>
              </a:solidFill>
              <a:ln w="9525">
                <a:solidFill>
                  <a:schemeClr val="accent1"/>
                </a:solidFill>
              </a:ln>
              <a:effectLst/>
            </c:spPr>
          </c:marker>
          <c:val>
            <c:numRef>
              <c:f>'valid data'!$O$2:$O$79</c:f>
              <c:numCache>
                <c:formatCode>General</c:formatCode>
                <c:ptCount val="78"/>
                <c:pt idx="1">
                  <c:v>1.0865329157493258E-3</c:v>
                </c:pt>
                <c:pt idx="2">
                  <c:v>1.381455584470292E-3</c:v>
                </c:pt>
                <c:pt idx="3">
                  <c:v>2.7143850532453466E-3</c:v>
                </c:pt>
                <c:pt idx="4">
                  <c:v>9.7318030337970626E-4</c:v>
                </c:pt>
                <c:pt idx="5">
                  <c:v>2.2124822958840612E-3</c:v>
                </c:pt>
                <c:pt idx="6">
                  <c:v>7.590863657543101E-2</c:v>
                </c:pt>
                <c:pt idx="7">
                  <c:v>1.1125788560057579E-3</c:v>
                </c:pt>
                <c:pt idx="8">
                  <c:v>9.3553988611793661E-4</c:v>
                </c:pt>
                <c:pt idx="9">
                  <c:v>2.7304496299031976E-3</c:v>
                </c:pt>
                <c:pt idx="10">
                  <c:v>1.7842663130486266E-3</c:v>
                </c:pt>
                <c:pt idx="11">
                  <c:v>4.49684688488724E-2</c:v>
                </c:pt>
                <c:pt idx="12">
                  <c:v>1.786510260417602E-3</c:v>
                </c:pt>
                <c:pt idx="13">
                  <c:v>3.207428578860774E-3</c:v>
                </c:pt>
                <c:pt idx="14">
                  <c:v>1.5597019872321419E-3</c:v>
                </c:pt>
                <c:pt idx="15">
                  <c:v>1.8898003996745732E-3</c:v>
                </c:pt>
                <c:pt idx="16">
                  <c:v>2.1221838382746929E-3</c:v>
                </c:pt>
                <c:pt idx="17">
                  <c:v>1.6721850971403794E-3</c:v>
                </c:pt>
                <c:pt idx="18">
                  <c:v>2.4704530979032004E-2</c:v>
                </c:pt>
                <c:pt idx="19">
                  <c:v>3.8993658696545768E-3</c:v>
                </c:pt>
                <c:pt idx="20">
                  <c:v>4.1770537746346863E-3</c:v>
                </c:pt>
                <c:pt idx="21">
                  <c:v>2.7004741660211249E-2</c:v>
                </c:pt>
                <c:pt idx="22">
                  <c:v>4.1733921844809563E-2</c:v>
                </c:pt>
                <c:pt idx="23">
                  <c:v>4.9281115021986482E-2</c:v>
                </c:pt>
                <c:pt idx="24">
                  <c:v>4.4500972154446754E-2</c:v>
                </c:pt>
                <c:pt idx="25">
                  <c:v>3.3308504500624357E-2</c:v>
                </c:pt>
                <c:pt idx="26">
                  <c:v>2.7402527616761249E-2</c:v>
                </c:pt>
                <c:pt idx="27">
                  <c:v>2.6544271260247942E-2</c:v>
                </c:pt>
                <c:pt idx="28">
                  <c:v>2.3048788651167579E-2</c:v>
                </c:pt>
                <c:pt idx="29">
                  <c:v>0.17428660894942688</c:v>
                </c:pt>
                <c:pt idx="30">
                  <c:v>0.16719796055711611</c:v>
                </c:pt>
                <c:pt idx="31">
                  <c:v>0.28215546506714373</c:v>
                </c:pt>
                <c:pt idx="32">
                  <c:v>2.4426454030618246E-3</c:v>
                </c:pt>
                <c:pt idx="33">
                  <c:v>2.9509905369093916E-3</c:v>
                </c:pt>
                <c:pt idx="34">
                  <c:v>2.5500305447750471E-3</c:v>
                </c:pt>
                <c:pt idx="35">
                  <c:v>2.271083723149579E-3</c:v>
                </c:pt>
                <c:pt idx="36">
                  <c:v>9.7693839692729698E-2</c:v>
                </c:pt>
                <c:pt idx="37">
                  <c:v>5.0394982375438976E-2</c:v>
                </c:pt>
                <c:pt idx="38">
                  <c:v>0.18648751070696234</c:v>
                </c:pt>
                <c:pt idx="39">
                  <c:v>1.4029236082235509E-3</c:v>
                </c:pt>
                <c:pt idx="40">
                  <c:v>8.0544302353243905E-2</c:v>
                </c:pt>
                <c:pt idx="41">
                  <c:v>0.17856041151529173</c:v>
                </c:pt>
                <c:pt idx="42">
                  <c:v>4.3080580185515402E-2</c:v>
                </c:pt>
                <c:pt idx="43">
                  <c:v>0.12296933131691801</c:v>
                </c:pt>
                <c:pt idx="44">
                  <c:v>6.0794262165160887E-2</c:v>
                </c:pt>
                <c:pt idx="45">
                  <c:v>8.6899931983304993E-2</c:v>
                </c:pt>
                <c:pt idx="46">
                  <c:v>0.25900434425898777</c:v>
                </c:pt>
                <c:pt idx="47">
                  <c:v>2.7040016869108077E-2</c:v>
                </c:pt>
                <c:pt idx="48">
                  <c:v>0.43777699365861444</c:v>
                </c:pt>
                <c:pt idx="49">
                  <c:v>0.1238848148896652</c:v>
                </c:pt>
                <c:pt idx="50">
                  <c:v>0.19234349583436439</c:v>
                </c:pt>
                <c:pt idx="51">
                  <c:v>7.1795718867493905E-2</c:v>
                </c:pt>
                <c:pt idx="52">
                  <c:v>4.5855849903940461E-2</c:v>
                </c:pt>
                <c:pt idx="53">
                  <c:v>0.20103410971367625</c:v>
                </c:pt>
                <c:pt idx="54">
                  <c:v>0.37300952514194446</c:v>
                </c:pt>
                <c:pt idx="55">
                  <c:v>2.6596643429388045E-3</c:v>
                </c:pt>
                <c:pt idx="56">
                  <c:v>0.11301682708831276</c:v>
                </c:pt>
                <c:pt idx="57">
                  <c:v>0.1227631386019859</c:v>
                </c:pt>
                <c:pt idx="58">
                  <c:v>0.27972481618389688</c:v>
                </c:pt>
                <c:pt idx="59">
                  <c:v>7.0101341048215568E-2</c:v>
                </c:pt>
                <c:pt idx="60">
                  <c:v>8.527979738143307E-2</c:v>
                </c:pt>
                <c:pt idx="61">
                  <c:v>9.1094457798693157E-2</c:v>
                </c:pt>
                <c:pt idx="62">
                  <c:v>1.8793252742250674E-3</c:v>
                </c:pt>
                <c:pt idx="63">
                  <c:v>0.32511311041087382</c:v>
                </c:pt>
                <c:pt idx="64">
                  <c:v>3.9907902475857411E-2</c:v>
                </c:pt>
                <c:pt idx="65">
                  <c:v>5.0921447229185762E-2</c:v>
                </c:pt>
                <c:pt idx="66">
                  <c:v>6.048316386259231E-2</c:v>
                </c:pt>
                <c:pt idx="67">
                  <c:v>0.15129147489515096</c:v>
                </c:pt>
                <c:pt idx="68">
                  <c:v>0.21007132281117877</c:v>
                </c:pt>
                <c:pt idx="69">
                  <c:v>0.20087239245259622</c:v>
                </c:pt>
                <c:pt idx="70">
                  <c:v>7.803600581221419E-2</c:v>
                </c:pt>
                <c:pt idx="71">
                  <c:v>0.14861314454316735</c:v>
                </c:pt>
                <c:pt idx="72">
                  <c:v>4.6170505298701203E-2</c:v>
                </c:pt>
                <c:pt idx="73">
                  <c:v>9.8507994634807278E-2</c:v>
                </c:pt>
                <c:pt idx="74">
                  <c:v>6.3065957814134391E-2</c:v>
                </c:pt>
                <c:pt idx="75">
                  <c:v>6.3893825628169518E-2</c:v>
                </c:pt>
                <c:pt idx="76">
                  <c:v>7.260908905478726E-2</c:v>
                </c:pt>
                <c:pt idx="77">
                  <c:v>0.13084984504292999</c:v>
                </c:pt>
              </c:numCache>
            </c:numRef>
          </c:val>
          <c:smooth val="0"/>
          <c:extLst>
            <c:ext xmlns:c16="http://schemas.microsoft.com/office/drawing/2014/chart" uri="{C3380CC4-5D6E-409C-BE32-E72D297353CC}">
              <c16:uniqueId val="{00000000-7482-47AF-B7E5-B1FC8C37AF18}"/>
            </c:ext>
          </c:extLst>
        </c:ser>
        <c:ser>
          <c:idx val="1"/>
          <c:order val="1"/>
          <c:tx>
            <c:strRef>
              <c:f>'valid data'!$P$1</c:f>
              <c:strCache>
                <c:ptCount val="1"/>
                <c:pt idx="0">
                  <c:v>Jest onlyChange tests running time / total running time</c:v>
                </c:pt>
              </c:strCache>
            </c:strRef>
          </c:tx>
          <c:spPr>
            <a:ln w="22225" cap="rnd">
              <a:solidFill>
                <a:schemeClr val="accent2"/>
              </a:solidFill>
              <a:round/>
            </a:ln>
            <a:effectLst/>
          </c:spPr>
          <c:marker>
            <c:symbol val="circle"/>
            <c:size val="5"/>
            <c:spPr>
              <a:solidFill>
                <a:schemeClr val="accent2"/>
              </a:solidFill>
              <a:ln w="9525">
                <a:solidFill>
                  <a:schemeClr val="accent2"/>
                </a:solidFill>
              </a:ln>
              <a:effectLst/>
            </c:spPr>
          </c:marker>
          <c:val>
            <c:numRef>
              <c:f>'valid data'!$P$2:$P$79</c:f>
              <c:numCache>
                <c:formatCode>General</c:formatCode>
                <c:ptCount val="78"/>
                <c:pt idx="1">
                  <c:v>1.7238777429791106E-2</c:v>
                </c:pt>
                <c:pt idx="2">
                  <c:v>1.7334985076115965E-2</c:v>
                </c:pt>
                <c:pt idx="3">
                  <c:v>2.1082009345245508E-2</c:v>
                </c:pt>
                <c:pt idx="4">
                  <c:v>1.6495480732143842E-2</c:v>
                </c:pt>
                <c:pt idx="5">
                  <c:v>1.3340677262907909E-2</c:v>
                </c:pt>
                <c:pt idx="6">
                  <c:v>0.77371701412374194</c:v>
                </c:pt>
                <c:pt idx="7">
                  <c:v>1.669630382319319E-2</c:v>
                </c:pt>
                <c:pt idx="8">
                  <c:v>1.4966513952870865E-2</c:v>
                </c:pt>
                <c:pt idx="9">
                  <c:v>1.4032728729186931E-2</c:v>
                </c:pt>
                <c:pt idx="10">
                  <c:v>1.530263944854918E-2</c:v>
                </c:pt>
                <c:pt idx="11">
                  <c:v>0.24060300994345801</c:v>
                </c:pt>
                <c:pt idx="12">
                  <c:v>1.2809803534110575E-2</c:v>
                </c:pt>
                <c:pt idx="13">
                  <c:v>1.6446534131923447E-2</c:v>
                </c:pt>
                <c:pt idx="14">
                  <c:v>2.8524490942890494E-2</c:v>
                </c:pt>
                <c:pt idx="15">
                  <c:v>1.2333041081175012E-2</c:v>
                </c:pt>
                <c:pt idx="16">
                  <c:v>1.0219063933108116E-2</c:v>
                </c:pt>
                <c:pt idx="17">
                  <c:v>2.086575862932305E-2</c:v>
                </c:pt>
                <c:pt idx="18">
                  <c:v>0.12278312050028903</c:v>
                </c:pt>
                <c:pt idx="19">
                  <c:v>2.5223577517392782E-2</c:v>
                </c:pt>
                <c:pt idx="20">
                  <c:v>2.0403802034121836E-2</c:v>
                </c:pt>
                <c:pt idx="21">
                  <c:v>0.15430761001881294</c:v>
                </c:pt>
                <c:pt idx="22">
                  <c:v>0.23440823635762489</c:v>
                </c:pt>
                <c:pt idx="23">
                  <c:v>0.26041359944619402</c:v>
                </c:pt>
                <c:pt idx="24">
                  <c:v>0.23586754300353791</c:v>
                </c:pt>
                <c:pt idx="25">
                  <c:v>0.23619077311742764</c:v>
                </c:pt>
                <c:pt idx="26">
                  <c:v>0.16197132312051374</c:v>
                </c:pt>
                <c:pt idx="27">
                  <c:v>0.16063263074628717</c:v>
                </c:pt>
                <c:pt idx="28">
                  <c:v>0.16612439175098478</c:v>
                </c:pt>
                <c:pt idx="29">
                  <c:v>0.31102214844830672</c:v>
                </c:pt>
                <c:pt idx="30">
                  <c:v>0.260750234082397</c:v>
                </c:pt>
                <c:pt idx="31">
                  <c:v>0.84758891675492942</c:v>
                </c:pt>
                <c:pt idx="32">
                  <c:v>0.1061555783353219</c:v>
                </c:pt>
                <c:pt idx="33">
                  <c:v>0.10465310345978604</c:v>
                </c:pt>
                <c:pt idx="34">
                  <c:v>2.7292654879977001E-2</c:v>
                </c:pt>
                <c:pt idx="35">
                  <c:v>2.9188298579532711E-2</c:v>
                </c:pt>
                <c:pt idx="36">
                  <c:v>0.15331735754840631</c:v>
                </c:pt>
                <c:pt idx="37">
                  <c:v>3.210699835156601E-2</c:v>
                </c:pt>
                <c:pt idx="38">
                  <c:v>0.19259554071241317</c:v>
                </c:pt>
                <c:pt idx="39">
                  <c:v>1.6092045604503682E-2</c:v>
                </c:pt>
                <c:pt idx="40">
                  <c:v>6.199901927941312E-2</c:v>
                </c:pt>
                <c:pt idx="41">
                  <c:v>0.24849814480811097</c:v>
                </c:pt>
                <c:pt idx="42">
                  <c:v>3.884126490748769E-2</c:v>
                </c:pt>
                <c:pt idx="43">
                  <c:v>7.951705432961291E-2</c:v>
                </c:pt>
                <c:pt idx="44">
                  <c:v>4.8768073827512727E-2</c:v>
                </c:pt>
                <c:pt idx="45">
                  <c:v>1.022170350904313</c:v>
                </c:pt>
                <c:pt idx="46">
                  <c:v>0.6075937109117564</c:v>
                </c:pt>
                <c:pt idx="47">
                  <c:v>2.9433685136643409E-2</c:v>
                </c:pt>
                <c:pt idx="48">
                  <c:v>1.0388809051301353</c:v>
                </c:pt>
                <c:pt idx="49">
                  <c:v>9.690343980265162E-2</c:v>
                </c:pt>
                <c:pt idx="50">
                  <c:v>0.21007176441474881</c:v>
                </c:pt>
                <c:pt idx="51">
                  <c:v>6.1163497459428944E-2</c:v>
                </c:pt>
                <c:pt idx="52">
                  <c:v>0.54952335016739484</c:v>
                </c:pt>
                <c:pt idx="53">
                  <c:v>0.24131838785907506</c:v>
                </c:pt>
                <c:pt idx="54">
                  <c:v>0.58421064903874176</c:v>
                </c:pt>
                <c:pt idx="55">
                  <c:v>0.32939536786185897</c:v>
                </c:pt>
                <c:pt idx="56">
                  <c:v>0.18495263944506748</c:v>
                </c:pt>
                <c:pt idx="57">
                  <c:v>0.61510961895657978</c:v>
                </c:pt>
                <c:pt idx="58">
                  <c:v>1.5304407546560015</c:v>
                </c:pt>
                <c:pt idx="59">
                  <c:v>0.15967750225792476</c:v>
                </c:pt>
                <c:pt idx="60">
                  <c:v>0.5077472990235784</c:v>
                </c:pt>
                <c:pt idx="61">
                  <c:v>0.54229441040051463</c:v>
                </c:pt>
                <c:pt idx="62">
                  <c:v>2.8067357472289726E-2</c:v>
                </c:pt>
                <c:pt idx="63">
                  <c:v>0.64696075347765603</c:v>
                </c:pt>
                <c:pt idx="64">
                  <c:v>9.3059253666097047E-2</c:v>
                </c:pt>
                <c:pt idx="65">
                  <c:v>0.37899324418654057</c:v>
                </c:pt>
                <c:pt idx="66">
                  <c:v>0.36909340038378385</c:v>
                </c:pt>
                <c:pt idx="67">
                  <c:v>0.58660477599463223</c:v>
                </c:pt>
                <c:pt idx="68">
                  <c:v>0.90247003657641001</c:v>
                </c:pt>
                <c:pt idx="69">
                  <c:v>1.0535479695716707</c:v>
                </c:pt>
                <c:pt idx="70">
                  <c:v>0.10311605196803281</c:v>
                </c:pt>
                <c:pt idx="71">
                  <c:v>1.4490007439045796</c:v>
                </c:pt>
                <c:pt idx="72">
                  <c:v>0.81396149564815923</c:v>
                </c:pt>
                <c:pt idx="73">
                  <c:v>0.65500589221210159</c:v>
                </c:pt>
                <c:pt idx="74">
                  <c:v>0.37501142491545558</c:v>
                </c:pt>
                <c:pt idx="75">
                  <c:v>0.37914239601510719</c:v>
                </c:pt>
                <c:pt idx="76">
                  <c:v>0.62086035980908083</c:v>
                </c:pt>
                <c:pt idx="77">
                  <c:v>0.87505613581086783</c:v>
                </c:pt>
              </c:numCache>
            </c:numRef>
          </c:val>
          <c:smooth val="0"/>
          <c:extLst>
            <c:ext xmlns:c16="http://schemas.microsoft.com/office/drawing/2014/chart" uri="{C3380CC4-5D6E-409C-BE32-E72D297353CC}">
              <c16:uniqueId val="{00000001-7482-47AF-B7E5-B1FC8C37AF18}"/>
            </c:ext>
          </c:extLst>
        </c:ser>
        <c:dLbls>
          <c:showLegendKey val="0"/>
          <c:showVal val="0"/>
          <c:showCatName val="0"/>
          <c:showSerName val="0"/>
          <c:showPercent val="0"/>
          <c:showBubbleSize val="0"/>
        </c:dLbls>
        <c:marker val="1"/>
        <c:smooth val="0"/>
        <c:axId val="1962907424"/>
        <c:axId val="1876201568"/>
      </c:lineChart>
      <c:catAx>
        <c:axId val="1962907424"/>
        <c:scaling>
          <c:orientation val="minMax"/>
        </c:scaling>
        <c:delete val="1"/>
        <c:axPos val="b"/>
        <c:majorTickMark val="none"/>
        <c:minorTickMark val="none"/>
        <c:tickLblPos val="nextTo"/>
        <c:crossAx val="1876201568"/>
        <c:crosses val="autoZero"/>
        <c:auto val="1"/>
        <c:lblAlgn val="ctr"/>
        <c:lblOffset val="100"/>
        <c:noMultiLvlLbl val="0"/>
      </c:catAx>
      <c:valAx>
        <c:axId val="1876201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2907424"/>
        <c:crosses val="autoZero"/>
        <c:crossBetween val="between"/>
      </c:valAx>
      <c:spPr>
        <a:noFill/>
        <a:ln>
          <a:noFill/>
        </a:ln>
        <a:effectLst/>
      </c:spPr>
    </c:plotArea>
    <c:legend>
      <c:legendPos val="b"/>
      <c:layout>
        <c:manualLayout>
          <c:xMode val="edge"/>
          <c:yMode val="edge"/>
          <c:x val="6.7992292933542808E-2"/>
          <c:y val="0.73860155412075235"/>
          <c:w val="0.86401510154910288"/>
          <c:h val="0.2301090775302915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dirty="0" err="1"/>
              <a:t>Uppy</a:t>
            </a:r>
            <a:endParaRPr lang="en-CA"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'Valid data'!$S$1</c:f>
              <c:strCache>
                <c:ptCount val="1"/>
                <c:pt idx="0">
                  <c:v>NodeSRT full select process running time / total tests running time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'Valid data'!$S$2:$S$64</c:f>
              <c:numCache>
                <c:formatCode>General</c:formatCode>
                <c:ptCount val="63"/>
                <c:pt idx="1">
                  <c:v>0.37887790624944151</c:v>
                </c:pt>
                <c:pt idx="3">
                  <c:v>0.32175146015676581</c:v>
                </c:pt>
                <c:pt idx="4">
                  <c:v>0.31145949980648374</c:v>
                </c:pt>
                <c:pt idx="5">
                  <c:v>0.64317416067146282</c:v>
                </c:pt>
                <c:pt idx="6">
                  <c:v>0.39357727038338391</c:v>
                </c:pt>
                <c:pt idx="7">
                  <c:v>0.48030262001963719</c:v>
                </c:pt>
                <c:pt idx="8">
                  <c:v>0.49056013979561242</c:v>
                </c:pt>
                <c:pt idx="9">
                  <c:v>0.50165478975616473</c:v>
                </c:pt>
                <c:pt idx="10">
                  <c:v>0.2518267538661052</c:v>
                </c:pt>
                <c:pt idx="11">
                  <c:v>0.30706039877120556</c:v>
                </c:pt>
                <c:pt idx="12">
                  <c:v>0.88229032158260456</c:v>
                </c:pt>
                <c:pt idx="13">
                  <c:v>0.93486126818772219</c:v>
                </c:pt>
                <c:pt idx="15">
                  <c:v>0.57597008652104897</c:v>
                </c:pt>
                <c:pt idx="16">
                  <c:v>0.30696833217483743</c:v>
                </c:pt>
                <c:pt idx="17">
                  <c:v>0.80185423948220058</c:v>
                </c:pt>
                <c:pt idx="19">
                  <c:v>0.63248688843587841</c:v>
                </c:pt>
                <c:pt idx="20">
                  <c:v>0.79083725040550368</c:v>
                </c:pt>
                <c:pt idx="21">
                  <c:v>0.63277655953767786</c:v>
                </c:pt>
                <c:pt idx="22">
                  <c:v>0.44301278000677807</c:v>
                </c:pt>
                <c:pt idx="23">
                  <c:v>0.61503731747976453</c:v>
                </c:pt>
                <c:pt idx="24">
                  <c:v>0.40954913854791652</c:v>
                </c:pt>
                <c:pt idx="25">
                  <c:v>0.441415599690829</c:v>
                </c:pt>
                <c:pt idx="26">
                  <c:v>0.6064441417464741</c:v>
                </c:pt>
                <c:pt idx="27">
                  <c:v>0.70556433309358257</c:v>
                </c:pt>
                <c:pt idx="28">
                  <c:v>0.79077281327570337</c:v>
                </c:pt>
                <c:pt idx="29">
                  <c:v>0.83775191487174205</c:v>
                </c:pt>
                <c:pt idx="30">
                  <c:v>0.84614729305049641</c:v>
                </c:pt>
                <c:pt idx="31">
                  <c:v>0.81236343360713703</c:v>
                </c:pt>
                <c:pt idx="32">
                  <c:v>0.12171837615420662</c:v>
                </c:pt>
                <c:pt idx="33">
                  <c:v>0.49007367389566509</c:v>
                </c:pt>
                <c:pt idx="34">
                  <c:v>0.49494569614108885</c:v>
                </c:pt>
                <c:pt idx="35">
                  <c:v>0.932974061419647</c:v>
                </c:pt>
                <c:pt idx="36">
                  <c:v>0.55235335403183494</c:v>
                </c:pt>
                <c:pt idx="37">
                  <c:v>0.45103904829823543</c:v>
                </c:pt>
                <c:pt idx="38">
                  <c:v>0.5043375628543918</c:v>
                </c:pt>
                <c:pt idx="39">
                  <c:v>0.49652577152686439</c:v>
                </c:pt>
                <c:pt idx="40">
                  <c:v>0.38937004393833036</c:v>
                </c:pt>
                <c:pt idx="41">
                  <c:v>0.557206406008394</c:v>
                </c:pt>
                <c:pt idx="42">
                  <c:v>0.67714837423388385</c:v>
                </c:pt>
                <c:pt idx="43">
                  <c:v>0.36082772736049429</c:v>
                </c:pt>
                <c:pt idx="44">
                  <c:v>0.52904193834230462</c:v>
                </c:pt>
                <c:pt idx="45">
                  <c:v>0.51221351086823541</c:v>
                </c:pt>
                <c:pt idx="46">
                  <c:v>0.5918302937618406</c:v>
                </c:pt>
                <c:pt idx="47">
                  <c:v>0.47408360996189886</c:v>
                </c:pt>
                <c:pt idx="48">
                  <c:v>5.4818209593644968E-3</c:v>
                </c:pt>
                <c:pt idx="49">
                  <c:v>3.8519077023074426E-3</c:v>
                </c:pt>
                <c:pt idx="50">
                  <c:v>0.55826050780691383</c:v>
                </c:pt>
                <c:pt idx="51">
                  <c:v>0.59921953804881245</c:v>
                </c:pt>
                <c:pt idx="52">
                  <c:v>9.7736133992311919E-3</c:v>
                </c:pt>
                <c:pt idx="53">
                  <c:v>2.5743216250268893E-3</c:v>
                </c:pt>
                <c:pt idx="54">
                  <c:v>3.0528970568884598E-3</c:v>
                </c:pt>
                <c:pt idx="55">
                  <c:v>0.41314312681009513</c:v>
                </c:pt>
                <c:pt idx="56">
                  <c:v>1.7752401197682407E-3</c:v>
                </c:pt>
                <c:pt idx="57">
                  <c:v>0.35791749215613744</c:v>
                </c:pt>
                <c:pt idx="58">
                  <c:v>0.72325567139573221</c:v>
                </c:pt>
                <c:pt idx="60">
                  <c:v>0.63309721232844185</c:v>
                </c:pt>
                <c:pt idx="61">
                  <c:v>0.80152469506621049</c:v>
                </c:pt>
                <c:pt idx="62">
                  <c:v>0.74220019531249992</c:v>
                </c:pt>
              </c:numCache>
            </c:numRef>
          </c:val>
          <c:smooth val="0"/>
          <c:extLst>
            <c:ext xmlns:c16="http://schemas.microsoft.com/office/drawing/2014/chart" uri="{C3380CC4-5D6E-409C-BE32-E72D297353CC}">
              <c16:uniqueId val="{00000000-1653-418D-B661-04C1837AB5F2}"/>
            </c:ext>
          </c:extLst>
        </c:ser>
        <c:ser>
          <c:idx val="1"/>
          <c:order val="1"/>
          <c:tx>
            <c:strRef>
              <c:f>'Valid data'!$T$1</c:f>
              <c:strCache>
                <c:ptCount val="1"/>
                <c:pt idx="0">
                  <c:v>Jest onlyChange tests running time / total running time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'Valid data'!$T$2:$T$64</c:f>
              <c:numCache>
                <c:formatCode>General</c:formatCode>
                <c:ptCount val="63"/>
                <c:pt idx="0">
                  <c:v>0.1681808666527109</c:v>
                </c:pt>
                <c:pt idx="1">
                  <c:v>0.40229104490948403</c:v>
                </c:pt>
                <c:pt idx="3">
                  <c:v>0.10160998154700435</c:v>
                </c:pt>
                <c:pt idx="4">
                  <c:v>8.1092537643524587E-2</c:v>
                </c:pt>
                <c:pt idx="5">
                  <c:v>0.10305089261923794</c:v>
                </c:pt>
                <c:pt idx="6">
                  <c:v>0.17427958123973186</c:v>
                </c:pt>
                <c:pt idx="7">
                  <c:v>0</c:v>
                </c:pt>
                <c:pt idx="8">
                  <c:v>0.14376340861380887</c:v>
                </c:pt>
                <c:pt idx="9">
                  <c:v>0</c:v>
                </c:pt>
                <c:pt idx="10">
                  <c:v>0.11405184555101587</c:v>
                </c:pt>
                <c:pt idx="12">
                  <c:v>0.84418991751594918</c:v>
                </c:pt>
                <c:pt idx="13">
                  <c:v>0.92122699064537727</c:v>
                </c:pt>
                <c:pt idx="15">
                  <c:v>0.68400813789711368</c:v>
                </c:pt>
                <c:pt idx="16">
                  <c:v>0.33558899292636052</c:v>
                </c:pt>
                <c:pt idx="17">
                  <c:v>0.51049838187702268</c:v>
                </c:pt>
                <c:pt idx="19">
                  <c:v>0.19139177168272797</c:v>
                </c:pt>
                <c:pt idx="20">
                  <c:v>0.39648749930085581</c:v>
                </c:pt>
                <c:pt idx="21">
                  <c:v>0.32965577103177318</c:v>
                </c:pt>
                <c:pt idx="22">
                  <c:v>0.1349936045303976</c:v>
                </c:pt>
                <c:pt idx="23">
                  <c:v>0.20382012091024121</c:v>
                </c:pt>
                <c:pt idx="24">
                  <c:v>0.21748224803214619</c:v>
                </c:pt>
                <c:pt idx="25">
                  <c:v>0.38193814340603327</c:v>
                </c:pt>
                <c:pt idx="26">
                  <c:v>0.19191517005804815</c:v>
                </c:pt>
                <c:pt idx="27">
                  <c:v>0.4060843389541543</c:v>
                </c:pt>
                <c:pt idx="28">
                  <c:v>0.13733965179051882</c:v>
                </c:pt>
                <c:pt idx="29">
                  <c:v>0.18050343563117943</c:v>
                </c:pt>
                <c:pt idx="30">
                  <c:v>0.11656310263552604</c:v>
                </c:pt>
                <c:pt idx="31">
                  <c:v>0.15496201200384413</c:v>
                </c:pt>
                <c:pt idx="32">
                  <c:v>8.0007827748337881E-2</c:v>
                </c:pt>
                <c:pt idx="33">
                  <c:v>0.20190051316434152</c:v>
                </c:pt>
                <c:pt idx="34">
                  <c:v>0.22429415095866029</c:v>
                </c:pt>
                <c:pt idx="36">
                  <c:v>0.15134686024138536</c:v>
                </c:pt>
                <c:pt idx="37">
                  <c:v>0.15787817769947143</c:v>
                </c:pt>
                <c:pt idx="38">
                  <c:v>0.14242002781641167</c:v>
                </c:pt>
                <c:pt idx="39">
                  <c:v>0.167783061823333</c:v>
                </c:pt>
                <c:pt idx="40">
                  <c:v>0.16886358318383901</c:v>
                </c:pt>
                <c:pt idx="41">
                  <c:v>0.13532140490390987</c:v>
                </c:pt>
                <c:pt idx="42">
                  <c:v>0.57771925074457875</c:v>
                </c:pt>
                <c:pt idx="44">
                  <c:v>0.15201491846424461</c:v>
                </c:pt>
                <c:pt idx="45">
                  <c:v>0.15664124627869988</c:v>
                </c:pt>
                <c:pt idx="46">
                  <c:v>0.22405331994248021</c:v>
                </c:pt>
                <c:pt idx="47">
                  <c:v>0.12584828217748925</c:v>
                </c:pt>
                <c:pt idx="48">
                  <c:v>0.38680109990834094</c:v>
                </c:pt>
                <c:pt idx="49">
                  <c:v>0.104166395840104</c:v>
                </c:pt>
                <c:pt idx="50">
                  <c:v>9.2746915586526091E-2</c:v>
                </c:pt>
                <c:pt idx="51">
                  <c:v>0.49458875875155395</c:v>
                </c:pt>
                <c:pt idx="52">
                  <c:v>0.26281347245103426</c:v>
                </c:pt>
                <c:pt idx="53">
                  <c:v>0.15131680034418121</c:v>
                </c:pt>
                <c:pt idx="54">
                  <c:v>0.2471161015834028</c:v>
                </c:pt>
                <c:pt idx="55">
                  <c:v>7.5041373603640882E-2</c:v>
                </c:pt>
                <c:pt idx="56">
                  <c:v>0.16727371709289815</c:v>
                </c:pt>
                <c:pt idx="57">
                  <c:v>0.11302012687190871</c:v>
                </c:pt>
                <c:pt idx="58">
                  <c:v>0.34727285392527918</c:v>
                </c:pt>
                <c:pt idx="60">
                  <c:v>0.15918696870399393</c:v>
                </c:pt>
                <c:pt idx="61">
                  <c:v>9.878026484185233E-2</c:v>
                </c:pt>
                <c:pt idx="62">
                  <c:v>0.23795572916666666</c:v>
                </c:pt>
              </c:numCache>
            </c:numRef>
          </c:val>
          <c:smooth val="0"/>
          <c:extLst>
            <c:ext xmlns:c16="http://schemas.microsoft.com/office/drawing/2014/chart" uri="{C3380CC4-5D6E-409C-BE32-E72D297353CC}">
              <c16:uniqueId val="{00000001-1653-418D-B661-04C1837AB5F2}"/>
            </c:ext>
          </c:extLst>
        </c:ser>
        <c:dLbls>
          <c:showLegendKey val="0"/>
          <c:showVal val="0"/>
          <c:showCatName val="0"/>
          <c:showSerName val="0"/>
          <c:showPercent val="0"/>
          <c:showBubbleSize val="0"/>
        </c:dLbls>
        <c:marker val="1"/>
        <c:smooth val="0"/>
        <c:axId val="1181902975"/>
        <c:axId val="1328299311"/>
      </c:lineChart>
      <c:catAx>
        <c:axId val="1181902975"/>
        <c:scaling>
          <c:orientation val="minMax"/>
        </c:scaling>
        <c:delete val="1"/>
        <c:axPos val="b"/>
        <c:majorTickMark val="none"/>
        <c:minorTickMark val="none"/>
        <c:tickLblPos val="nextTo"/>
        <c:crossAx val="1328299311"/>
        <c:crosses val="autoZero"/>
        <c:auto val="1"/>
        <c:lblAlgn val="ctr"/>
        <c:lblOffset val="100"/>
        <c:noMultiLvlLbl val="0"/>
      </c:catAx>
      <c:valAx>
        <c:axId val="13282993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1902975"/>
        <c:crosses val="autoZero"/>
        <c:crossBetween val="between"/>
      </c:valAx>
      <c:spPr>
        <a:noFill/>
        <a:ln>
          <a:noFill/>
        </a:ln>
        <a:effectLst/>
      </c:spPr>
    </c:plotArea>
    <c:legend>
      <c:legendPos val="b"/>
      <c:layout>
        <c:manualLayout>
          <c:xMode val="edge"/>
          <c:yMode val="edge"/>
          <c:x val="7.6431890491301585E-2"/>
          <c:y val="0.75817372807576833"/>
          <c:w val="0.87719501710333758"/>
          <c:h val="0.2418262719242316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B2B2E52-0C5F-4611-AA5B-D65918C2BD5B}"/>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8073807A-301D-4F45-B112-6E8215E24BF1}"/>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7F5C8DEC-A716-4AAE-9076-06D2D5001CB1}" type="datetimeFigureOut">
              <a:rPr lang="en-CA" smtClean="0"/>
              <a:t>2021-05-04</a:t>
            </a:fld>
            <a:endParaRPr lang="en-CA"/>
          </a:p>
        </p:txBody>
      </p:sp>
      <p:sp>
        <p:nvSpPr>
          <p:cNvPr id="4" name="Footer Placeholder 3">
            <a:extLst>
              <a:ext uri="{FF2B5EF4-FFF2-40B4-BE49-F238E27FC236}">
                <a16:creationId xmlns:a16="http://schemas.microsoft.com/office/drawing/2014/main" id="{FA1D8F78-DBE6-44B2-A52C-F5395EB50B5A}"/>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435B0AA1-F4FB-4489-9178-14B55EE2334E}"/>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F07B3D54-E86D-413C-A0A1-C7BC36798276}" type="slidenum">
              <a:rPr lang="en-CA" smtClean="0"/>
              <a:t>‹#›</a:t>
            </a:fld>
            <a:endParaRPr lang="en-CA"/>
          </a:p>
        </p:txBody>
      </p:sp>
    </p:spTree>
    <p:extLst>
      <p:ext uri="{BB962C8B-B14F-4D97-AF65-F5344CB8AC3E}">
        <p14:creationId xmlns:p14="http://schemas.microsoft.com/office/powerpoint/2010/main" val="1828851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06489" y="1993233"/>
            <a:ext cx="16238935" cy="4240201"/>
          </a:xfrm>
        </p:spPr>
        <p:txBody>
          <a:bodyPr anchor="b"/>
          <a:lstStyle>
            <a:lvl1pPr algn="ctr">
              <a:defRPr sz="10655"/>
            </a:lvl1pPr>
          </a:lstStyle>
          <a:p>
            <a:r>
              <a:rPr lang="en-US"/>
              <a:t>Click to edit Master title style</a:t>
            </a:r>
            <a:endParaRPr lang="en-US" dirty="0"/>
          </a:p>
        </p:txBody>
      </p:sp>
      <p:sp>
        <p:nvSpPr>
          <p:cNvPr id="3" name="Subtitle 2"/>
          <p:cNvSpPr>
            <a:spLocks noGrp="1"/>
          </p:cNvSpPr>
          <p:nvPr>
            <p:ph type="subTitle" idx="1"/>
          </p:nvPr>
        </p:nvSpPr>
        <p:spPr>
          <a:xfrm>
            <a:off x="2706489" y="6396953"/>
            <a:ext cx="16238935" cy="2940511"/>
          </a:xfrm>
        </p:spPr>
        <p:txBody>
          <a:bodyPr/>
          <a:lstStyle>
            <a:lvl1pPr marL="0" indent="0" algn="ctr">
              <a:buNone/>
              <a:defRPr sz="4262"/>
            </a:lvl1pPr>
            <a:lvl2pPr marL="811941" indent="0" algn="ctr">
              <a:buNone/>
              <a:defRPr sz="3552"/>
            </a:lvl2pPr>
            <a:lvl3pPr marL="1623883" indent="0" algn="ctr">
              <a:buNone/>
              <a:defRPr sz="3197"/>
            </a:lvl3pPr>
            <a:lvl4pPr marL="2435824" indent="0" algn="ctr">
              <a:buNone/>
              <a:defRPr sz="2841"/>
            </a:lvl4pPr>
            <a:lvl5pPr marL="3247766" indent="0" algn="ctr">
              <a:buNone/>
              <a:defRPr sz="2841"/>
            </a:lvl5pPr>
            <a:lvl6pPr marL="4059707" indent="0" algn="ctr">
              <a:buNone/>
              <a:defRPr sz="2841"/>
            </a:lvl6pPr>
            <a:lvl7pPr marL="4871649" indent="0" algn="ctr">
              <a:buNone/>
              <a:defRPr sz="2841"/>
            </a:lvl7pPr>
            <a:lvl8pPr marL="5683590" indent="0" algn="ctr">
              <a:buNone/>
              <a:defRPr sz="2841"/>
            </a:lvl8pPr>
            <a:lvl9pPr marL="6495532" indent="0" algn="ctr">
              <a:buNone/>
              <a:defRPr sz="284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B986C-33EA-4C3F-A8EE-150A08E5050E}" type="datetimeFigureOut">
              <a:rPr lang="en-CA" smtClean="0"/>
              <a:t>2021-05-04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B69596A-3003-4CA1-A9E5-639BE22BE177}" type="slidenum">
              <a:rPr lang="en-CA" smtClean="0"/>
              <a:t>‹#›</a:t>
            </a:fld>
            <a:endParaRPr lang="en-CA"/>
          </a:p>
        </p:txBody>
      </p:sp>
    </p:spTree>
    <p:extLst>
      <p:ext uri="{BB962C8B-B14F-4D97-AF65-F5344CB8AC3E}">
        <p14:creationId xmlns:p14="http://schemas.microsoft.com/office/powerpoint/2010/main" val="1267038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B986C-33EA-4C3F-A8EE-150A08E5050E}" type="datetimeFigureOut">
              <a:rPr lang="en-CA" smtClean="0"/>
              <a:t>2021-05-04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B69596A-3003-4CA1-A9E5-639BE22BE177}" type="slidenum">
              <a:rPr lang="en-CA" smtClean="0"/>
              <a:t>‹#›</a:t>
            </a:fld>
            <a:endParaRPr lang="en-CA"/>
          </a:p>
        </p:txBody>
      </p:sp>
    </p:spTree>
    <p:extLst>
      <p:ext uri="{BB962C8B-B14F-4D97-AF65-F5344CB8AC3E}">
        <p14:creationId xmlns:p14="http://schemas.microsoft.com/office/powerpoint/2010/main" val="466851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94650" y="648435"/>
            <a:ext cx="4668694" cy="1032139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8569" y="648435"/>
            <a:ext cx="13735432" cy="1032139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B986C-33EA-4C3F-A8EE-150A08E5050E}" type="datetimeFigureOut">
              <a:rPr lang="en-CA" smtClean="0"/>
              <a:t>2021-05-04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B69596A-3003-4CA1-A9E5-639BE22BE177}" type="slidenum">
              <a:rPr lang="en-CA" smtClean="0"/>
              <a:t>‹#›</a:t>
            </a:fld>
            <a:endParaRPr lang="en-CA"/>
          </a:p>
        </p:txBody>
      </p:sp>
    </p:spTree>
    <p:extLst>
      <p:ext uri="{BB962C8B-B14F-4D97-AF65-F5344CB8AC3E}">
        <p14:creationId xmlns:p14="http://schemas.microsoft.com/office/powerpoint/2010/main" val="3050342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B986C-33EA-4C3F-A8EE-150A08E5050E}" type="datetimeFigureOut">
              <a:rPr lang="en-CA" smtClean="0"/>
              <a:t>2021-05-04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B69596A-3003-4CA1-A9E5-639BE22BE177}" type="slidenum">
              <a:rPr lang="en-CA" smtClean="0"/>
              <a:t>‹#›</a:t>
            </a:fld>
            <a:endParaRPr lang="en-CA"/>
          </a:p>
        </p:txBody>
      </p:sp>
    </p:spTree>
    <p:extLst>
      <p:ext uri="{BB962C8B-B14F-4D97-AF65-F5344CB8AC3E}">
        <p14:creationId xmlns:p14="http://schemas.microsoft.com/office/powerpoint/2010/main" val="1106773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7292" y="3036369"/>
            <a:ext cx="18674775" cy="5066250"/>
          </a:xfrm>
        </p:spPr>
        <p:txBody>
          <a:bodyPr anchor="b"/>
          <a:lstStyle>
            <a:lvl1pPr>
              <a:defRPr sz="10655"/>
            </a:lvl1pPr>
          </a:lstStyle>
          <a:p>
            <a:r>
              <a:rPr lang="en-US"/>
              <a:t>Click to edit Master title style</a:t>
            </a:r>
            <a:endParaRPr lang="en-US" dirty="0"/>
          </a:p>
        </p:txBody>
      </p:sp>
      <p:sp>
        <p:nvSpPr>
          <p:cNvPr id="3" name="Text Placeholder 2"/>
          <p:cNvSpPr>
            <a:spLocks noGrp="1"/>
          </p:cNvSpPr>
          <p:nvPr>
            <p:ph type="body" idx="1"/>
          </p:nvPr>
        </p:nvSpPr>
        <p:spPr>
          <a:xfrm>
            <a:off x="1477292" y="8150547"/>
            <a:ext cx="18674775" cy="2664221"/>
          </a:xfrm>
        </p:spPr>
        <p:txBody>
          <a:bodyPr/>
          <a:lstStyle>
            <a:lvl1pPr marL="0" indent="0">
              <a:buNone/>
              <a:defRPr sz="4262">
                <a:solidFill>
                  <a:schemeClr val="tx1">
                    <a:tint val="75000"/>
                  </a:schemeClr>
                </a:solidFill>
              </a:defRPr>
            </a:lvl1pPr>
            <a:lvl2pPr marL="811941" indent="0">
              <a:buNone/>
              <a:defRPr sz="3552">
                <a:solidFill>
                  <a:schemeClr val="tx1">
                    <a:tint val="75000"/>
                  </a:schemeClr>
                </a:solidFill>
              </a:defRPr>
            </a:lvl2pPr>
            <a:lvl3pPr marL="1623883" indent="0">
              <a:buNone/>
              <a:defRPr sz="3197">
                <a:solidFill>
                  <a:schemeClr val="tx1">
                    <a:tint val="75000"/>
                  </a:schemeClr>
                </a:solidFill>
              </a:defRPr>
            </a:lvl3pPr>
            <a:lvl4pPr marL="2435824" indent="0">
              <a:buNone/>
              <a:defRPr sz="2841">
                <a:solidFill>
                  <a:schemeClr val="tx1">
                    <a:tint val="75000"/>
                  </a:schemeClr>
                </a:solidFill>
              </a:defRPr>
            </a:lvl4pPr>
            <a:lvl5pPr marL="3247766" indent="0">
              <a:buNone/>
              <a:defRPr sz="2841">
                <a:solidFill>
                  <a:schemeClr val="tx1">
                    <a:tint val="75000"/>
                  </a:schemeClr>
                </a:solidFill>
              </a:defRPr>
            </a:lvl5pPr>
            <a:lvl6pPr marL="4059707" indent="0">
              <a:buNone/>
              <a:defRPr sz="2841">
                <a:solidFill>
                  <a:schemeClr val="tx1">
                    <a:tint val="75000"/>
                  </a:schemeClr>
                </a:solidFill>
              </a:defRPr>
            </a:lvl6pPr>
            <a:lvl7pPr marL="4871649" indent="0">
              <a:buNone/>
              <a:defRPr sz="2841">
                <a:solidFill>
                  <a:schemeClr val="tx1">
                    <a:tint val="75000"/>
                  </a:schemeClr>
                </a:solidFill>
              </a:defRPr>
            </a:lvl7pPr>
            <a:lvl8pPr marL="5683590" indent="0">
              <a:buNone/>
              <a:defRPr sz="2841">
                <a:solidFill>
                  <a:schemeClr val="tx1">
                    <a:tint val="75000"/>
                  </a:schemeClr>
                </a:solidFill>
              </a:defRPr>
            </a:lvl8pPr>
            <a:lvl9pPr marL="6495532" indent="0">
              <a:buNone/>
              <a:defRPr sz="284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2B986C-33EA-4C3F-A8EE-150A08E5050E}" type="datetimeFigureOut">
              <a:rPr lang="en-CA" smtClean="0"/>
              <a:t>2021-05-04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B69596A-3003-4CA1-A9E5-639BE22BE177}" type="slidenum">
              <a:rPr lang="en-CA" smtClean="0"/>
              <a:t>‹#›</a:t>
            </a:fld>
            <a:endParaRPr lang="en-CA"/>
          </a:p>
        </p:txBody>
      </p:sp>
    </p:spTree>
    <p:extLst>
      <p:ext uri="{BB962C8B-B14F-4D97-AF65-F5344CB8AC3E}">
        <p14:creationId xmlns:p14="http://schemas.microsoft.com/office/powerpoint/2010/main" val="2863520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8569" y="3242175"/>
            <a:ext cx="9202063" cy="77276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61281" y="3242175"/>
            <a:ext cx="9202063" cy="77276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B986C-33EA-4C3F-A8EE-150A08E5050E}" type="datetimeFigureOut">
              <a:rPr lang="en-CA" smtClean="0"/>
              <a:t>2021-05-04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B69596A-3003-4CA1-A9E5-639BE22BE177}" type="slidenum">
              <a:rPr lang="en-CA" smtClean="0"/>
              <a:t>‹#›</a:t>
            </a:fld>
            <a:endParaRPr lang="en-CA"/>
          </a:p>
        </p:txBody>
      </p:sp>
    </p:spTree>
    <p:extLst>
      <p:ext uri="{BB962C8B-B14F-4D97-AF65-F5344CB8AC3E}">
        <p14:creationId xmlns:p14="http://schemas.microsoft.com/office/powerpoint/2010/main" val="3698453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91389" y="648436"/>
            <a:ext cx="18674775" cy="23541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91390" y="2985621"/>
            <a:ext cx="9159773" cy="1463207"/>
          </a:xfrm>
        </p:spPr>
        <p:txBody>
          <a:bodyPr anchor="b"/>
          <a:lstStyle>
            <a:lvl1pPr marL="0" indent="0">
              <a:buNone/>
              <a:defRPr sz="4262" b="1"/>
            </a:lvl1pPr>
            <a:lvl2pPr marL="811941" indent="0">
              <a:buNone/>
              <a:defRPr sz="3552" b="1"/>
            </a:lvl2pPr>
            <a:lvl3pPr marL="1623883" indent="0">
              <a:buNone/>
              <a:defRPr sz="3197" b="1"/>
            </a:lvl3pPr>
            <a:lvl4pPr marL="2435824" indent="0">
              <a:buNone/>
              <a:defRPr sz="2841" b="1"/>
            </a:lvl4pPr>
            <a:lvl5pPr marL="3247766" indent="0">
              <a:buNone/>
              <a:defRPr sz="2841" b="1"/>
            </a:lvl5pPr>
            <a:lvl6pPr marL="4059707" indent="0">
              <a:buNone/>
              <a:defRPr sz="2841" b="1"/>
            </a:lvl6pPr>
            <a:lvl7pPr marL="4871649" indent="0">
              <a:buNone/>
              <a:defRPr sz="2841" b="1"/>
            </a:lvl7pPr>
            <a:lvl8pPr marL="5683590" indent="0">
              <a:buNone/>
              <a:defRPr sz="2841" b="1"/>
            </a:lvl8pPr>
            <a:lvl9pPr marL="6495532" indent="0">
              <a:buNone/>
              <a:defRPr sz="2841" b="1"/>
            </a:lvl9pPr>
          </a:lstStyle>
          <a:p>
            <a:pPr lvl="0"/>
            <a:r>
              <a:rPr lang="en-US"/>
              <a:t>Click to edit Master text styles</a:t>
            </a:r>
          </a:p>
        </p:txBody>
      </p:sp>
      <p:sp>
        <p:nvSpPr>
          <p:cNvPr id="4" name="Content Placeholder 3"/>
          <p:cNvSpPr>
            <a:spLocks noGrp="1"/>
          </p:cNvSpPr>
          <p:nvPr>
            <p:ph sz="half" idx="2"/>
          </p:nvPr>
        </p:nvSpPr>
        <p:spPr>
          <a:xfrm>
            <a:off x="1491390" y="4448828"/>
            <a:ext cx="9159773" cy="6543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61281" y="2985621"/>
            <a:ext cx="9204883" cy="1463207"/>
          </a:xfrm>
        </p:spPr>
        <p:txBody>
          <a:bodyPr anchor="b"/>
          <a:lstStyle>
            <a:lvl1pPr marL="0" indent="0">
              <a:buNone/>
              <a:defRPr sz="4262" b="1"/>
            </a:lvl1pPr>
            <a:lvl2pPr marL="811941" indent="0">
              <a:buNone/>
              <a:defRPr sz="3552" b="1"/>
            </a:lvl2pPr>
            <a:lvl3pPr marL="1623883" indent="0">
              <a:buNone/>
              <a:defRPr sz="3197" b="1"/>
            </a:lvl3pPr>
            <a:lvl4pPr marL="2435824" indent="0">
              <a:buNone/>
              <a:defRPr sz="2841" b="1"/>
            </a:lvl4pPr>
            <a:lvl5pPr marL="3247766" indent="0">
              <a:buNone/>
              <a:defRPr sz="2841" b="1"/>
            </a:lvl5pPr>
            <a:lvl6pPr marL="4059707" indent="0">
              <a:buNone/>
              <a:defRPr sz="2841" b="1"/>
            </a:lvl6pPr>
            <a:lvl7pPr marL="4871649" indent="0">
              <a:buNone/>
              <a:defRPr sz="2841" b="1"/>
            </a:lvl7pPr>
            <a:lvl8pPr marL="5683590" indent="0">
              <a:buNone/>
              <a:defRPr sz="2841" b="1"/>
            </a:lvl8pPr>
            <a:lvl9pPr marL="6495532" indent="0">
              <a:buNone/>
              <a:defRPr sz="2841" b="1"/>
            </a:lvl9pPr>
          </a:lstStyle>
          <a:p>
            <a:pPr lvl="0"/>
            <a:r>
              <a:rPr lang="en-US"/>
              <a:t>Click to edit Master text styles</a:t>
            </a:r>
          </a:p>
        </p:txBody>
      </p:sp>
      <p:sp>
        <p:nvSpPr>
          <p:cNvPr id="6" name="Content Placeholder 5"/>
          <p:cNvSpPr>
            <a:spLocks noGrp="1"/>
          </p:cNvSpPr>
          <p:nvPr>
            <p:ph sz="quarter" idx="4"/>
          </p:nvPr>
        </p:nvSpPr>
        <p:spPr>
          <a:xfrm>
            <a:off x="10961281" y="4448828"/>
            <a:ext cx="9204883" cy="6543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B986C-33EA-4C3F-A8EE-150A08E5050E}" type="datetimeFigureOut">
              <a:rPr lang="en-CA" smtClean="0"/>
              <a:t>2021-05-04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6B69596A-3003-4CA1-A9E5-639BE22BE177}" type="slidenum">
              <a:rPr lang="en-CA" smtClean="0"/>
              <a:t>‹#›</a:t>
            </a:fld>
            <a:endParaRPr lang="en-CA"/>
          </a:p>
        </p:txBody>
      </p:sp>
    </p:spTree>
    <p:extLst>
      <p:ext uri="{BB962C8B-B14F-4D97-AF65-F5344CB8AC3E}">
        <p14:creationId xmlns:p14="http://schemas.microsoft.com/office/powerpoint/2010/main" val="3052921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B986C-33EA-4C3F-A8EE-150A08E5050E}" type="datetimeFigureOut">
              <a:rPr lang="en-CA" smtClean="0"/>
              <a:t>2021-05-04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6B69596A-3003-4CA1-A9E5-639BE22BE177}" type="slidenum">
              <a:rPr lang="en-CA" smtClean="0"/>
              <a:t>‹#›</a:t>
            </a:fld>
            <a:endParaRPr lang="en-CA"/>
          </a:p>
        </p:txBody>
      </p:sp>
    </p:spTree>
    <p:extLst>
      <p:ext uri="{BB962C8B-B14F-4D97-AF65-F5344CB8AC3E}">
        <p14:creationId xmlns:p14="http://schemas.microsoft.com/office/powerpoint/2010/main" val="1583484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B986C-33EA-4C3F-A8EE-150A08E5050E}" type="datetimeFigureOut">
              <a:rPr lang="en-CA" smtClean="0"/>
              <a:t>2021-05-04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6B69596A-3003-4CA1-A9E5-639BE22BE177}" type="slidenum">
              <a:rPr lang="en-CA" smtClean="0"/>
              <a:t>‹#›</a:t>
            </a:fld>
            <a:endParaRPr lang="en-CA"/>
          </a:p>
        </p:txBody>
      </p:sp>
    </p:spTree>
    <p:extLst>
      <p:ext uri="{BB962C8B-B14F-4D97-AF65-F5344CB8AC3E}">
        <p14:creationId xmlns:p14="http://schemas.microsoft.com/office/powerpoint/2010/main" val="3220684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91390" y="811953"/>
            <a:ext cx="6983305" cy="2841837"/>
          </a:xfrm>
        </p:spPr>
        <p:txBody>
          <a:bodyPr anchor="b"/>
          <a:lstStyle>
            <a:lvl1pPr>
              <a:defRPr sz="5683"/>
            </a:lvl1pPr>
          </a:lstStyle>
          <a:p>
            <a:r>
              <a:rPr lang="en-US"/>
              <a:t>Click to edit Master title style</a:t>
            </a:r>
            <a:endParaRPr lang="en-US" dirty="0"/>
          </a:p>
        </p:txBody>
      </p:sp>
      <p:sp>
        <p:nvSpPr>
          <p:cNvPr id="3" name="Content Placeholder 2"/>
          <p:cNvSpPr>
            <a:spLocks noGrp="1"/>
          </p:cNvSpPr>
          <p:nvPr>
            <p:ph idx="1"/>
          </p:nvPr>
        </p:nvSpPr>
        <p:spPr>
          <a:xfrm>
            <a:off x="9204883" y="1753595"/>
            <a:ext cx="10961281" cy="8655197"/>
          </a:xfrm>
        </p:spPr>
        <p:txBody>
          <a:bodyPr/>
          <a:lstStyle>
            <a:lvl1pPr>
              <a:defRPr sz="5683"/>
            </a:lvl1pPr>
            <a:lvl2pPr>
              <a:defRPr sz="4973"/>
            </a:lvl2pPr>
            <a:lvl3pPr>
              <a:defRPr sz="4262"/>
            </a:lvl3pPr>
            <a:lvl4pPr>
              <a:defRPr sz="3552"/>
            </a:lvl4pPr>
            <a:lvl5pPr>
              <a:defRPr sz="3552"/>
            </a:lvl5pPr>
            <a:lvl6pPr>
              <a:defRPr sz="3552"/>
            </a:lvl6pPr>
            <a:lvl7pPr>
              <a:defRPr sz="3552"/>
            </a:lvl7pPr>
            <a:lvl8pPr>
              <a:defRPr sz="3552"/>
            </a:lvl8pPr>
            <a:lvl9pPr>
              <a:defRPr sz="355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91390" y="3653790"/>
            <a:ext cx="6983305" cy="6769098"/>
          </a:xfrm>
        </p:spPr>
        <p:txBody>
          <a:bodyPr/>
          <a:lstStyle>
            <a:lvl1pPr marL="0" indent="0">
              <a:buNone/>
              <a:defRPr sz="2841"/>
            </a:lvl1pPr>
            <a:lvl2pPr marL="811941" indent="0">
              <a:buNone/>
              <a:defRPr sz="2486"/>
            </a:lvl2pPr>
            <a:lvl3pPr marL="1623883" indent="0">
              <a:buNone/>
              <a:defRPr sz="2131"/>
            </a:lvl3pPr>
            <a:lvl4pPr marL="2435824" indent="0">
              <a:buNone/>
              <a:defRPr sz="1776"/>
            </a:lvl4pPr>
            <a:lvl5pPr marL="3247766" indent="0">
              <a:buNone/>
              <a:defRPr sz="1776"/>
            </a:lvl5pPr>
            <a:lvl6pPr marL="4059707" indent="0">
              <a:buNone/>
              <a:defRPr sz="1776"/>
            </a:lvl6pPr>
            <a:lvl7pPr marL="4871649" indent="0">
              <a:buNone/>
              <a:defRPr sz="1776"/>
            </a:lvl7pPr>
            <a:lvl8pPr marL="5683590" indent="0">
              <a:buNone/>
              <a:defRPr sz="1776"/>
            </a:lvl8pPr>
            <a:lvl9pPr marL="6495532" indent="0">
              <a:buNone/>
              <a:defRPr sz="1776"/>
            </a:lvl9pPr>
          </a:lstStyle>
          <a:p>
            <a:pPr lvl="0"/>
            <a:r>
              <a:rPr lang="en-US"/>
              <a:t>Click to edit Master text styles</a:t>
            </a:r>
          </a:p>
        </p:txBody>
      </p:sp>
      <p:sp>
        <p:nvSpPr>
          <p:cNvPr id="5" name="Date Placeholder 4"/>
          <p:cNvSpPr>
            <a:spLocks noGrp="1"/>
          </p:cNvSpPr>
          <p:nvPr>
            <p:ph type="dt" sz="half" idx="10"/>
          </p:nvPr>
        </p:nvSpPr>
        <p:spPr/>
        <p:txBody>
          <a:bodyPr/>
          <a:lstStyle/>
          <a:p>
            <a:fld id="{3E2B986C-33EA-4C3F-A8EE-150A08E5050E}" type="datetimeFigureOut">
              <a:rPr lang="en-CA" smtClean="0"/>
              <a:t>2021-05-04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B69596A-3003-4CA1-A9E5-639BE22BE177}" type="slidenum">
              <a:rPr lang="en-CA" smtClean="0"/>
              <a:t>‹#›</a:t>
            </a:fld>
            <a:endParaRPr lang="en-CA"/>
          </a:p>
        </p:txBody>
      </p:sp>
    </p:spTree>
    <p:extLst>
      <p:ext uri="{BB962C8B-B14F-4D97-AF65-F5344CB8AC3E}">
        <p14:creationId xmlns:p14="http://schemas.microsoft.com/office/powerpoint/2010/main" val="528384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91390" y="811953"/>
            <a:ext cx="6983305" cy="2841837"/>
          </a:xfrm>
        </p:spPr>
        <p:txBody>
          <a:bodyPr anchor="b"/>
          <a:lstStyle>
            <a:lvl1pPr>
              <a:defRPr sz="56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204883" y="1753595"/>
            <a:ext cx="10961281" cy="8655197"/>
          </a:xfrm>
        </p:spPr>
        <p:txBody>
          <a:bodyPr anchor="t"/>
          <a:lstStyle>
            <a:lvl1pPr marL="0" indent="0">
              <a:buNone/>
              <a:defRPr sz="5683"/>
            </a:lvl1pPr>
            <a:lvl2pPr marL="811941" indent="0">
              <a:buNone/>
              <a:defRPr sz="4973"/>
            </a:lvl2pPr>
            <a:lvl3pPr marL="1623883" indent="0">
              <a:buNone/>
              <a:defRPr sz="4262"/>
            </a:lvl3pPr>
            <a:lvl4pPr marL="2435824" indent="0">
              <a:buNone/>
              <a:defRPr sz="3552"/>
            </a:lvl4pPr>
            <a:lvl5pPr marL="3247766" indent="0">
              <a:buNone/>
              <a:defRPr sz="3552"/>
            </a:lvl5pPr>
            <a:lvl6pPr marL="4059707" indent="0">
              <a:buNone/>
              <a:defRPr sz="3552"/>
            </a:lvl6pPr>
            <a:lvl7pPr marL="4871649" indent="0">
              <a:buNone/>
              <a:defRPr sz="3552"/>
            </a:lvl7pPr>
            <a:lvl8pPr marL="5683590" indent="0">
              <a:buNone/>
              <a:defRPr sz="3552"/>
            </a:lvl8pPr>
            <a:lvl9pPr marL="6495532" indent="0">
              <a:buNone/>
              <a:defRPr sz="3552"/>
            </a:lvl9pPr>
          </a:lstStyle>
          <a:p>
            <a:r>
              <a:rPr lang="en-US"/>
              <a:t>Click icon to add picture</a:t>
            </a:r>
            <a:endParaRPr lang="en-US" dirty="0"/>
          </a:p>
        </p:txBody>
      </p:sp>
      <p:sp>
        <p:nvSpPr>
          <p:cNvPr id="4" name="Text Placeholder 3"/>
          <p:cNvSpPr>
            <a:spLocks noGrp="1"/>
          </p:cNvSpPr>
          <p:nvPr>
            <p:ph type="body" sz="half" idx="2"/>
          </p:nvPr>
        </p:nvSpPr>
        <p:spPr>
          <a:xfrm>
            <a:off x="1491390" y="3653790"/>
            <a:ext cx="6983305" cy="6769098"/>
          </a:xfrm>
        </p:spPr>
        <p:txBody>
          <a:bodyPr/>
          <a:lstStyle>
            <a:lvl1pPr marL="0" indent="0">
              <a:buNone/>
              <a:defRPr sz="2841"/>
            </a:lvl1pPr>
            <a:lvl2pPr marL="811941" indent="0">
              <a:buNone/>
              <a:defRPr sz="2486"/>
            </a:lvl2pPr>
            <a:lvl3pPr marL="1623883" indent="0">
              <a:buNone/>
              <a:defRPr sz="2131"/>
            </a:lvl3pPr>
            <a:lvl4pPr marL="2435824" indent="0">
              <a:buNone/>
              <a:defRPr sz="1776"/>
            </a:lvl4pPr>
            <a:lvl5pPr marL="3247766" indent="0">
              <a:buNone/>
              <a:defRPr sz="1776"/>
            </a:lvl5pPr>
            <a:lvl6pPr marL="4059707" indent="0">
              <a:buNone/>
              <a:defRPr sz="1776"/>
            </a:lvl6pPr>
            <a:lvl7pPr marL="4871649" indent="0">
              <a:buNone/>
              <a:defRPr sz="1776"/>
            </a:lvl7pPr>
            <a:lvl8pPr marL="5683590" indent="0">
              <a:buNone/>
              <a:defRPr sz="1776"/>
            </a:lvl8pPr>
            <a:lvl9pPr marL="6495532" indent="0">
              <a:buNone/>
              <a:defRPr sz="1776"/>
            </a:lvl9pPr>
          </a:lstStyle>
          <a:p>
            <a:pPr lvl="0"/>
            <a:r>
              <a:rPr lang="en-US"/>
              <a:t>Click to edit Master text styles</a:t>
            </a:r>
          </a:p>
        </p:txBody>
      </p:sp>
      <p:sp>
        <p:nvSpPr>
          <p:cNvPr id="5" name="Date Placeholder 4"/>
          <p:cNvSpPr>
            <a:spLocks noGrp="1"/>
          </p:cNvSpPr>
          <p:nvPr>
            <p:ph type="dt" sz="half" idx="10"/>
          </p:nvPr>
        </p:nvSpPr>
        <p:spPr/>
        <p:txBody>
          <a:bodyPr/>
          <a:lstStyle/>
          <a:p>
            <a:fld id="{3E2B986C-33EA-4C3F-A8EE-150A08E5050E}" type="datetimeFigureOut">
              <a:rPr lang="en-CA" smtClean="0"/>
              <a:t>2021-05-04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B69596A-3003-4CA1-A9E5-639BE22BE177}" type="slidenum">
              <a:rPr lang="en-CA" smtClean="0"/>
              <a:t>‹#›</a:t>
            </a:fld>
            <a:endParaRPr lang="en-CA"/>
          </a:p>
        </p:txBody>
      </p:sp>
    </p:spTree>
    <p:extLst>
      <p:ext uri="{BB962C8B-B14F-4D97-AF65-F5344CB8AC3E}">
        <p14:creationId xmlns:p14="http://schemas.microsoft.com/office/powerpoint/2010/main" val="2028849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8569" y="648436"/>
            <a:ext cx="18674775" cy="23541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8569" y="3242175"/>
            <a:ext cx="18674775" cy="772765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8569" y="11288408"/>
            <a:ext cx="4871680" cy="648435"/>
          </a:xfrm>
          <a:prstGeom prst="rect">
            <a:avLst/>
          </a:prstGeom>
        </p:spPr>
        <p:txBody>
          <a:bodyPr vert="horz" lIns="91440" tIns="45720" rIns="91440" bIns="45720" rtlCol="0" anchor="ctr"/>
          <a:lstStyle>
            <a:lvl1pPr algn="l">
              <a:defRPr sz="2131">
                <a:solidFill>
                  <a:schemeClr val="tx1">
                    <a:tint val="75000"/>
                  </a:schemeClr>
                </a:solidFill>
              </a:defRPr>
            </a:lvl1pPr>
          </a:lstStyle>
          <a:p>
            <a:fld id="{3E2B986C-33EA-4C3F-A8EE-150A08E5050E}" type="datetimeFigureOut">
              <a:rPr lang="en-CA" smtClean="0"/>
              <a:t>2021-05-04</a:t>
            </a:fld>
            <a:endParaRPr lang="en-CA"/>
          </a:p>
        </p:txBody>
      </p:sp>
      <p:sp>
        <p:nvSpPr>
          <p:cNvPr id="5" name="Footer Placeholder 4"/>
          <p:cNvSpPr>
            <a:spLocks noGrp="1"/>
          </p:cNvSpPr>
          <p:nvPr>
            <p:ph type="ftr" sz="quarter" idx="3"/>
          </p:nvPr>
        </p:nvSpPr>
        <p:spPr>
          <a:xfrm>
            <a:off x="7172196" y="11288408"/>
            <a:ext cx="7307521" cy="648435"/>
          </a:xfrm>
          <a:prstGeom prst="rect">
            <a:avLst/>
          </a:prstGeom>
        </p:spPr>
        <p:txBody>
          <a:bodyPr vert="horz" lIns="91440" tIns="45720" rIns="91440" bIns="45720" rtlCol="0" anchor="ctr"/>
          <a:lstStyle>
            <a:lvl1pPr algn="ctr">
              <a:defRPr sz="2131">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15291664" y="11288408"/>
            <a:ext cx="4871680" cy="648435"/>
          </a:xfrm>
          <a:prstGeom prst="rect">
            <a:avLst/>
          </a:prstGeom>
        </p:spPr>
        <p:txBody>
          <a:bodyPr vert="horz" lIns="91440" tIns="45720" rIns="91440" bIns="45720" rtlCol="0" anchor="ctr"/>
          <a:lstStyle>
            <a:lvl1pPr algn="r">
              <a:defRPr sz="2131">
                <a:solidFill>
                  <a:schemeClr val="tx1">
                    <a:tint val="75000"/>
                  </a:schemeClr>
                </a:solidFill>
              </a:defRPr>
            </a:lvl1pPr>
          </a:lstStyle>
          <a:p>
            <a:fld id="{6B69596A-3003-4CA1-A9E5-639BE22BE177}" type="slidenum">
              <a:rPr lang="en-CA" smtClean="0"/>
              <a:t>‹#›</a:t>
            </a:fld>
            <a:endParaRPr lang="en-CA"/>
          </a:p>
        </p:txBody>
      </p:sp>
    </p:spTree>
    <p:extLst>
      <p:ext uri="{BB962C8B-B14F-4D97-AF65-F5344CB8AC3E}">
        <p14:creationId xmlns:p14="http://schemas.microsoft.com/office/powerpoint/2010/main" val="84463251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1623883" rtl="0" eaLnBrk="1" latinLnBrk="0" hangingPunct="1">
        <a:lnSpc>
          <a:spcPct val="90000"/>
        </a:lnSpc>
        <a:spcBef>
          <a:spcPct val="0"/>
        </a:spcBef>
        <a:buNone/>
        <a:defRPr sz="7814" kern="1200">
          <a:solidFill>
            <a:schemeClr val="tx1"/>
          </a:solidFill>
          <a:latin typeface="+mj-lt"/>
          <a:ea typeface="+mj-ea"/>
          <a:cs typeface="+mj-cs"/>
        </a:defRPr>
      </a:lvl1pPr>
    </p:titleStyle>
    <p:bodyStyle>
      <a:lvl1pPr marL="405971" indent="-405971" algn="l" defTabSz="1623883" rtl="0" eaLnBrk="1" latinLnBrk="0" hangingPunct="1">
        <a:lnSpc>
          <a:spcPct val="90000"/>
        </a:lnSpc>
        <a:spcBef>
          <a:spcPts val="1776"/>
        </a:spcBef>
        <a:buFont typeface="Arial" panose="020B0604020202020204" pitchFamily="34" charset="0"/>
        <a:buChar char="•"/>
        <a:defRPr sz="4973" kern="1200">
          <a:solidFill>
            <a:schemeClr val="tx1"/>
          </a:solidFill>
          <a:latin typeface="+mn-lt"/>
          <a:ea typeface="+mn-ea"/>
          <a:cs typeface="+mn-cs"/>
        </a:defRPr>
      </a:lvl1pPr>
      <a:lvl2pPr marL="1217912" indent="-405971" algn="l" defTabSz="1623883" rtl="0" eaLnBrk="1" latinLnBrk="0" hangingPunct="1">
        <a:lnSpc>
          <a:spcPct val="90000"/>
        </a:lnSpc>
        <a:spcBef>
          <a:spcPts val="888"/>
        </a:spcBef>
        <a:buFont typeface="Arial" panose="020B0604020202020204" pitchFamily="34" charset="0"/>
        <a:buChar char="•"/>
        <a:defRPr sz="4262" kern="1200">
          <a:solidFill>
            <a:schemeClr val="tx1"/>
          </a:solidFill>
          <a:latin typeface="+mn-lt"/>
          <a:ea typeface="+mn-ea"/>
          <a:cs typeface="+mn-cs"/>
        </a:defRPr>
      </a:lvl2pPr>
      <a:lvl3pPr marL="2029854" indent="-405971" algn="l" defTabSz="1623883" rtl="0" eaLnBrk="1" latinLnBrk="0" hangingPunct="1">
        <a:lnSpc>
          <a:spcPct val="90000"/>
        </a:lnSpc>
        <a:spcBef>
          <a:spcPts val="888"/>
        </a:spcBef>
        <a:buFont typeface="Arial" panose="020B0604020202020204" pitchFamily="34" charset="0"/>
        <a:buChar char="•"/>
        <a:defRPr sz="3552" kern="1200">
          <a:solidFill>
            <a:schemeClr val="tx1"/>
          </a:solidFill>
          <a:latin typeface="+mn-lt"/>
          <a:ea typeface="+mn-ea"/>
          <a:cs typeface="+mn-cs"/>
        </a:defRPr>
      </a:lvl3pPr>
      <a:lvl4pPr marL="2841795" indent="-405971" algn="l" defTabSz="1623883" rtl="0" eaLnBrk="1" latinLnBrk="0" hangingPunct="1">
        <a:lnSpc>
          <a:spcPct val="90000"/>
        </a:lnSpc>
        <a:spcBef>
          <a:spcPts val="888"/>
        </a:spcBef>
        <a:buFont typeface="Arial" panose="020B0604020202020204" pitchFamily="34" charset="0"/>
        <a:buChar char="•"/>
        <a:defRPr sz="3197" kern="1200">
          <a:solidFill>
            <a:schemeClr val="tx1"/>
          </a:solidFill>
          <a:latin typeface="+mn-lt"/>
          <a:ea typeface="+mn-ea"/>
          <a:cs typeface="+mn-cs"/>
        </a:defRPr>
      </a:lvl4pPr>
      <a:lvl5pPr marL="3653737" indent="-405971" algn="l" defTabSz="1623883" rtl="0" eaLnBrk="1" latinLnBrk="0" hangingPunct="1">
        <a:lnSpc>
          <a:spcPct val="90000"/>
        </a:lnSpc>
        <a:spcBef>
          <a:spcPts val="888"/>
        </a:spcBef>
        <a:buFont typeface="Arial" panose="020B0604020202020204" pitchFamily="34" charset="0"/>
        <a:buChar char="•"/>
        <a:defRPr sz="3197" kern="1200">
          <a:solidFill>
            <a:schemeClr val="tx1"/>
          </a:solidFill>
          <a:latin typeface="+mn-lt"/>
          <a:ea typeface="+mn-ea"/>
          <a:cs typeface="+mn-cs"/>
        </a:defRPr>
      </a:lvl5pPr>
      <a:lvl6pPr marL="4465678" indent="-405971" algn="l" defTabSz="1623883" rtl="0" eaLnBrk="1" latinLnBrk="0" hangingPunct="1">
        <a:lnSpc>
          <a:spcPct val="90000"/>
        </a:lnSpc>
        <a:spcBef>
          <a:spcPts val="888"/>
        </a:spcBef>
        <a:buFont typeface="Arial" panose="020B0604020202020204" pitchFamily="34" charset="0"/>
        <a:buChar char="•"/>
        <a:defRPr sz="3197" kern="1200">
          <a:solidFill>
            <a:schemeClr val="tx1"/>
          </a:solidFill>
          <a:latin typeface="+mn-lt"/>
          <a:ea typeface="+mn-ea"/>
          <a:cs typeface="+mn-cs"/>
        </a:defRPr>
      </a:lvl6pPr>
      <a:lvl7pPr marL="5277620" indent="-405971" algn="l" defTabSz="1623883" rtl="0" eaLnBrk="1" latinLnBrk="0" hangingPunct="1">
        <a:lnSpc>
          <a:spcPct val="90000"/>
        </a:lnSpc>
        <a:spcBef>
          <a:spcPts val="888"/>
        </a:spcBef>
        <a:buFont typeface="Arial" panose="020B0604020202020204" pitchFamily="34" charset="0"/>
        <a:buChar char="•"/>
        <a:defRPr sz="3197" kern="1200">
          <a:solidFill>
            <a:schemeClr val="tx1"/>
          </a:solidFill>
          <a:latin typeface="+mn-lt"/>
          <a:ea typeface="+mn-ea"/>
          <a:cs typeface="+mn-cs"/>
        </a:defRPr>
      </a:lvl7pPr>
      <a:lvl8pPr marL="6089561" indent="-405971" algn="l" defTabSz="1623883" rtl="0" eaLnBrk="1" latinLnBrk="0" hangingPunct="1">
        <a:lnSpc>
          <a:spcPct val="90000"/>
        </a:lnSpc>
        <a:spcBef>
          <a:spcPts val="888"/>
        </a:spcBef>
        <a:buFont typeface="Arial" panose="020B0604020202020204" pitchFamily="34" charset="0"/>
        <a:buChar char="•"/>
        <a:defRPr sz="3197" kern="1200">
          <a:solidFill>
            <a:schemeClr val="tx1"/>
          </a:solidFill>
          <a:latin typeface="+mn-lt"/>
          <a:ea typeface="+mn-ea"/>
          <a:cs typeface="+mn-cs"/>
        </a:defRPr>
      </a:lvl8pPr>
      <a:lvl9pPr marL="6901503" indent="-405971" algn="l" defTabSz="1623883" rtl="0" eaLnBrk="1" latinLnBrk="0" hangingPunct="1">
        <a:lnSpc>
          <a:spcPct val="90000"/>
        </a:lnSpc>
        <a:spcBef>
          <a:spcPts val="888"/>
        </a:spcBef>
        <a:buFont typeface="Arial" panose="020B0604020202020204" pitchFamily="34" charset="0"/>
        <a:buChar char="•"/>
        <a:defRPr sz="3197" kern="1200">
          <a:solidFill>
            <a:schemeClr val="tx1"/>
          </a:solidFill>
          <a:latin typeface="+mn-lt"/>
          <a:ea typeface="+mn-ea"/>
          <a:cs typeface="+mn-cs"/>
        </a:defRPr>
      </a:lvl9pPr>
    </p:bodyStyle>
    <p:otherStyle>
      <a:defPPr>
        <a:defRPr lang="en-US"/>
      </a:defPPr>
      <a:lvl1pPr marL="0" algn="l" defTabSz="1623883" rtl="0" eaLnBrk="1" latinLnBrk="0" hangingPunct="1">
        <a:defRPr sz="3197" kern="1200">
          <a:solidFill>
            <a:schemeClr val="tx1"/>
          </a:solidFill>
          <a:latin typeface="+mn-lt"/>
          <a:ea typeface="+mn-ea"/>
          <a:cs typeface="+mn-cs"/>
        </a:defRPr>
      </a:lvl1pPr>
      <a:lvl2pPr marL="811941" algn="l" defTabSz="1623883" rtl="0" eaLnBrk="1" latinLnBrk="0" hangingPunct="1">
        <a:defRPr sz="3197" kern="1200">
          <a:solidFill>
            <a:schemeClr val="tx1"/>
          </a:solidFill>
          <a:latin typeface="+mn-lt"/>
          <a:ea typeface="+mn-ea"/>
          <a:cs typeface="+mn-cs"/>
        </a:defRPr>
      </a:lvl2pPr>
      <a:lvl3pPr marL="1623883" algn="l" defTabSz="1623883" rtl="0" eaLnBrk="1" latinLnBrk="0" hangingPunct="1">
        <a:defRPr sz="3197" kern="1200">
          <a:solidFill>
            <a:schemeClr val="tx1"/>
          </a:solidFill>
          <a:latin typeface="+mn-lt"/>
          <a:ea typeface="+mn-ea"/>
          <a:cs typeface="+mn-cs"/>
        </a:defRPr>
      </a:lvl3pPr>
      <a:lvl4pPr marL="2435824" algn="l" defTabSz="1623883" rtl="0" eaLnBrk="1" latinLnBrk="0" hangingPunct="1">
        <a:defRPr sz="3197" kern="1200">
          <a:solidFill>
            <a:schemeClr val="tx1"/>
          </a:solidFill>
          <a:latin typeface="+mn-lt"/>
          <a:ea typeface="+mn-ea"/>
          <a:cs typeface="+mn-cs"/>
        </a:defRPr>
      </a:lvl4pPr>
      <a:lvl5pPr marL="3247766" algn="l" defTabSz="1623883" rtl="0" eaLnBrk="1" latinLnBrk="0" hangingPunct="1">
        <a:defRPr sz="3197" kern="1200">
          <a:solidFill>
            <a:schemeClr val="tx1"/>
          </a:solidFill>
          <a:latin typeface="+mn-lt"/>
          <a:ea typeface="+mn-ea"/>
          <a:cs typeface="+mn-cs"/>
        </a:defRPr>
      </a:lvl5pPr>
      <a:lvl6pPr marL="4059707" algn="l" defTabSz="1623883" rtl="0" eaLnBrk="1" latinLnBrk="0" hangingPunct="1">
        <a:defRPr sz="3197" kern="1200">
          <a:solidFill>
            <a:schemeClr val="tx1"/>
          </a:solidFill>
          <a:latin typeface="+mn-lt"/>
          <a:ea typeface="+mn-ea"/>
          <a:cs typeface="+mn-cs"/>
        </a:defRPr>
      </a:lvl6pPr>
      <a:lvl7pPr marL="4871649" algn="l" defTabSz="1623883" rtl="0" eaLnBrk="1" latinLnBrk="0" hangingPunct="1">
        <a:defRPr sz="3197" kern="1200">
          <a:solidFill>
            <a:schemeClr val="tx1"/>
          </a:solidFill>
          <a:latin typeface="+mn-lt"/>
          <a:ea typeface="+mn-ea"/>
          <a:cs typeface="+mn-cs"/>
        </a:defRPr>
      </a:lvl7pPr>
      <a:lvl8pPr marL="5683590" algn="l" defTabSz="1623883" rtl="0" eaLnBrk="1" latinLnBrk="0" hangingPunct="1">
        <a:defRPr sz="3197" kern="1200">
          <a:solidFill>
            <a:schemeClr val="tx1"/>
          </a:solidFill>
          <a:latin typeface="+mn-lt"/>
          <a:ea typeface="+mn-ea"/>
          <a:cs typeface="+mn-cs"/>
        </a:defRPr>
      </a:lvl8pPr>
      <a:lvl9pPr marL="6495532" algn="l" defTabSz="1623883" rtl="0" eaLnBrk="1" latinLnBrk="0" hangingPunct="1">
        <a:defRPr sz="3197"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s://arxiv.org/abs/2104.00142" TargetMode="Externa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chart" Target="../charts/chart2.xml"/><Relationship Id="rId17" Type="http://schemas.openxmlformats.org/officeDocument/2006/relationships/image" Target="../media/image10.png"/><Relationship Id="rId2" Type="http://schemas.openxmlformats.org/officeDocument/2006/relationships/image" Target="../media/image1.png"/><Relationship Id="rId16" Type="http://schemas.openxmlformats.org/officeDocument/2006/relationships/hyperlink" Target="https://github.com/bbc/simorgh" TargetMode="External"/><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chart" Target="../charts/chart1.xml"/><Relationship Id="rId5" Type="http://schemas.openxmlformats.org/officeDocument/2006/relationships/image" Target="../media/image4.png"/><Relationship Id="rId15" Type="http://schemas.openxmlformats.org/officeDocument/2006/relationships/hyperlink" Target="https://github.com/transloadit/uppy" TargetMode="External"/><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hyperlink" Target="https://github.com/charlie-cyf/nodeSR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7000">
              <a:schemeClr val="accent3">
                <a:lumMod val="5000"/>
                <a:lumOff val="95000"/>
              </a:schemeClr>
            </a:gs>
            <a:gs pos="99000">
              <a:schemeClr val="accent3">
                <a:lumMod val="45000"/>
                <a:lumOff val="55000"/>
              </a:schemeClr>
            </a:gs>
            <a:gs pos="100000">
              <a:schemeClr val="accent3">
                <a:lumMod val="45000"/>
                <a:lumOff val="55000"/>
              </a:schemeClr>
            </a:gs>
            <a:gs pos="100000">
              <a:schemeClr val="accent3">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8F8AD8F-DED4-4096-BAAB-36745DF4945F}"/>
              </a:ext>
            </a:extLst>
          </p:cNvPr>
          <p:cNvSpPr txBox="1"/>
          <p:nvPr/>
        </p:nvSpPr>
        <p:spPr>
          <a:xfrm>
            <a:off x="4248150" y="170021"/>
            <a:ext cx="13967460" cy="605790"/>
          </a:xfrm>
          <a:prstGeom prst="rect">
            <a:avLst/>
          </a:prstGeom>
          <a:noFill/>
        </p:spPr>
        <p:txBody>
          <a:bodyPr wrap="square" rtlCol="0">
            <a:spAutoFit/>
          </a:bodyPr>
          <a:lstStyle/>
          <a:p>
            <a:pPr algn="ctr"/>
            <a:r>
              <a:rPr lang="en-CA" sz="3200" b="1" dirty="0"/>
              <a:t>NodeSRT: A Selective Regression Testing Tool for Node.js Application</a:t>
            </a:r>
          </a:p>
        </p:txBody>
      </p:sp>
      <p:pic>
        <p:nvPicPr>
          <p:cNvPr id="1026" name="Picture 2">
            <a:extLst>
              <a:ext uri="{FF2B5EF4-FFF2-40B4-BE49-F238E27FC236}">
                <a16:creationId xmlns:a16="http://schemas.microsoft.com/office/drawing/2014/main" id="{2A6A8045-77BC-42E6-8E05-10225DA1E9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823" y="31432"/>
            <a:ext cx="1683068" cy="16830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PL Logo">
            <a:extLst>
              <a:ext uri="{FF2B5EF4-FFF2-40B4-BE49-F238E27FC236}">
                <a16:creationId xmlns:a16="http://schemas.microsoft.com/office/drawing/2014/main" id="{70684F77-C4F9-49DF-98A5-9B7D622036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4619" y="170021"/>
            <a:ext cx="1360171" cy="136017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73DD7D2-2EC5-4797-944A-52E7A8323275}"/>
              </a:ext>
            </a:extLst>
          </p:cNvPr>
          <p:cNvSpPr txBox="1"/>
          <p:nvPr/>
        </p:nvSpPr>
        <p:spPr>
          <a:xfrm>
            <a:off x="10236736" y="665440"/>
            <a:ext cx="1990285" cy="369332"/>
          </a:xfrm>
          <a:prstGeom prst="rect">
            <a:avLst/>
          </a:prstGeom>
          <a:noFill/>
        </p:spPr>
        <p:txBody>
          <a:bodyPr wrap="square" rtlCol="0">
            <a:spAutoFit/>
          </a:bodyPr>
          <a:lstStyle/>
          <a:p>
            <a:pPr algn="ctr"/>
            <a:r>
              <a:rPr lang="en-CA" dirty="0">
                <a:cs typeface="Angsana New" panose="020B0502040204020203" pitchFamily="18" charset="-34"/>
              </a:rPr>
              <a:t>Yufeng Chen</a:t>
            </a:r>
          </a:p>
        </p:txBody>
      </p:sp>
      <p:sp>
        <p:nvSpPr>
          <p:cNvPr id="13" name="TextBox 12">
            <a:extLst>
              <a:ext uri="{FF2B5EF4-FFF2-40B4-BE49-F238E27FC236}">
                <a16:creationId xmlns:a16="http://schemas.microsoft.com/office/drawing/2014/main" id="{6672C53B-A667-4060-9D86-D9C1F9D948EA}"/>
              </a:ext>
            </a:extLst>
          </p:cNvPr>
          <p:cNvSpPr txBox="1"/>
          <p:nvPr/>
        </p:nvSpPr>
        <p:spPr>
          <a:xfrm>
            <a:off x="9105898" y="966414"/>
            <a:ext cx="4251960" cy="369332"/>
          </a:xfrm>
          <a:prstGeom prst="rect">
            <a:avLst/>
          </a:prstGeom>
          <a:noFill/>
        </p:spPr>
        <p:txBody>
          <a:bodyPr wrap="square" rtlCol="0">
            <a:spAutoFit/>
          </a:bodyPr>
          <a:lstStyle/>
          <a:p>
            <a:pPr algn="ctr"/>
            <a:r>
              <a:rPr lang="en-CA" dirty="0"/>
              <a:t>University of British Columbia</a:t>
            </a:r>
          </a:p>
        </p:txBody>
      </p:sp>
      <p:sp>
        <p:nvSpPr>
          <p:cNvPr id="17" name="TextBox 16">
            <a:extLst>
              <a:ext uri="{FF2B5EF4-FFF2-40B4-BE49-F238E27FC236}">
                <a16:creationId xmlns:a16="http://schemas.microsoft.com/office/drawing/2014/main" id="{9F920D62-60A0-4DDF-89F6-36CC0C730178}"/>
              </a:ext>
            </a:extLst>
          </p:cNvPr>
          <p:cNvSpPr txBox="1"/>
          <p:nvPr/>
        </p:nvSpPr>
        <p:spPr>
          <a:xfrm>
            <a:off x="217169" y="1714272"/>
            <a:ext cx="6991667" cy="2954655"/>
          </a:xfrm>
          <a:prstGeom prst="rect">
            <a:avLst/>
          </a:prstGeom>
          <a:solidFill>
            <a:schemeClr val="bg1"/>
          </a:solidFill>
          <a:ln>
            <a:noFill/>
          </a:ln>
        </p:spPr>
        <p:txBody>
          <a:bodyPr wrap="square" rtlCol="0">
            <a:spAutoFit/>
          </a:bodyPr>
          <a:lstStyle/>
          <a:p>
            <a:r>
              <a:rPr lang="en-CA" sz="2400" dirty="0">
                <a:latin typeface="Libre Baskerville" panose="020B0604020202020204" charset="0"/>
              </a:rPr>
              <a:t>Motivation</a:t>
            </a:r>
            <a:endParaRPr lang="en-CA" sz="2800" dirty="0">
              <a:latin typeface="Libre Baskerville" panose="020B0604020202020204" charset="0"/>
            </a:endParaRPr>
          </a:p>
          <a:p>
            <a:endParaRPr lang="en-CA" dirty="0"/>
          </a:p>
          <a:p>
            <a:pPr marL="285750" indent="-285750">
              <a:buFont typeface="Arial" panose="020B0604020202020204" pitchFamily="34" charset="0"/>
              <a:buChar char="•"/>
            </a:pPr>
            <a:r>
              <a:rPr lang="en-CA" sz="1600" dirty="0">
                <a:latin typeface="Garamond" panose="02020404030301010803" pitchFamily="18" charset="0"/>
              </a:rPr>
              <a:t>As software systems mature, the cost of running their entire regression test suite can become significant.</a:t>
            </a:r>
          </a:p>
          <a:p>
            <a:pPr marL="285750" indent="-285750">
              <a:buFont typeface="Arial" panose="020B0604020202020204" pitchFamily="34" charset="0"/>
              <a:buChar char="•"/>
            </a:pPr>
            <a:r>
              <a:rPr lang="en-CA" sz="1600" dirty="0">
                <a:latin typeface="Garamond" panose="02020404030301010803" pitchFamily="18" charset="0"/>
              </a:rPr>
              <a:t>Selective Regression Testing (SRT) is a technique that executes only a subset of tests the regression test suite can detect software failures more efficiently.</a:t>
            </a:r>
          </a:p>
          <a:p>
            <a:pPr marL="285750" indent="-285750">
              <a:buFont typeface="Arial" panose="020B0604020202020204" pitchFamily="34" charset="0"/>
              <a:buChar char="•"/>
            </a:pPr>
            <a:r>
              <a:rPr lang="en-CA" sz="1600" dirty="0">
                <a:latin typeface="Garamond" panose="02020404030301010803" pitchFamily="18" charset="0"/>
              </a:rPr>
              <a:t>Previous SRT studies mainly focused on standard desktop applications. Node.js applications are </a:t>
            </a:r>
            <a:r>
              <a:rPr lang="en-CA" sz="1600">
                <a:latin typeface="Garamond" panose="02020404030301010803" pitchFamily="18" charset="0"/>
              </a:rPr>
              <a:t>considered hard </a:t>
            </a:r>
            <a:r>
              <a:rPr lang="en-CA" sz="1600" dirty="0">
                <a:latin typeface="Garamond" panose="02020404030301010803" pitchFamily="18" charset="0"/>
              </a:rPr>
              <a:t>to perform test reduction because of Node’s asynchronous, event-driven programming model and JavaScript is a dynamic pl.</a:t>
            </a:r>
          </a:p>
          <a:p>
            <a:pPr marL="285750" indent="-285750">
              <a:buFont typeface="Arial" panose="020B0604020202020204" pitchFamily="34" charset="0"/>
              <a:buChar char="•"/>
            </a:pPr>
            <a:r>
              <a:rPr lang="en-CA" sz="1600" dirty="0">
                <a:latin typeface="Garamond" panose="02020404030301010803" pitchFamily="18" charset="0"/>
              </a:rPr>
              <a:t>We present </a:t>
            </a:r>
            <a:r>
              <a:rPr lang="en-CA" sz="1600" b="1" dirty="0">
                <a:latin typeface="Garamond" panose="02020404030301010803" pitchFamily="18" charset="0"/>
              </a:rPr>
              <a:t>NodeSRT</a:t>
            </a:r>
            <a:r>
              <a:rPr lang="en-CA" sz="1600" dirty="0">
                <a:latin typeface="Garamond" panose="02020404030301010803" pitchFamily="18" charset="0"/>
              </a:rPr>
              <a:t>, a Selective Regression Testing framework for Node.js applications.</a:t>
            </a:r>
            <a:endParaRPr lang="en-CA" dirty="0"/>
          </a:p>
        </p:txBody>
      </p:sp>
      <p:sp>
        <p:nvSpPr>
          <p:cNvPr id="23" name="TextBox 22">
            <a:extLst>
              <a:ext uri="{FF2B5EF4-FFF2-40B4-BE49-F238E27FC236}">
                <a16:creationId xmlns:a16="http://schemas.microsoft.com/office/drawing/2014/main" id="{A945A9F4-0489-4E77-A121-C47F2CAFC997}"/>
              </a:ext>
            </a:extLst>
          </p:cNvPr>
          <p:cNvSpPr txBox="1"/>
          <p:nvPr/>
        </p:nvSpPr>
        <p:spPr>
          <a:xfrm>
            <a:off x="217169" y="4824839"/>
            <a:ext cx="6995160" cy="5232202"/>
          </a:xfrm>
          <a:prstGeom prst="rect">
            <a:avLst/>
          </a:prstGeom>
          <a:solidFill>
            <a:schemeClr val="bg1"/>
          </a:solidFill>
          <a:ln>
            <a:noFill/>
          </a:ln>
        </p:spPr>
        <p:txBody>
          <a:bodyPr wrap="square" rtlCol="0">
            <a:spAutoFit/>
          </a:bodyPr>
          <a:lstStyle/>
          <a:p>
            <a:r>
              <a:rPr lang="en-CA" sz="2400" dirty="0">
                <a:latin typeface="Libre Baskerville" panose="020B0604020202020204" charset="0"/>
              </a:rPr>
              <a:t>Selective Regression Testing</a:t>
            </a:r>
          </a:p>
          <a:p>
            <a:endParaRPr lang="en-CA" sz="1000" dirty="0">
              <a:latin typeface="Garamond" panose="02020404030301010803" pitchFamily="18" charset="0"/>
            </a:endParaRPr>
          </a:p>
          <a:p>
            <a:r>
              <a:rPr lang="en-CA" dirty="0">
                <a:latin typeface="Garamond" panose="02020404030301010803" pitchFamily="18" charset="0"/>
              </a:rPr>
              <a:t>Two Phases in Selective Regression Test</a:t>
            </a:r>
          </a:p>
          <a:p>
            <a:pPr marL="285750" indent="-285750">
              <a:buFont typeface="Arial" panose="020B0604020202020204" pitchFamily="34" charset="0"/>
              <a:buChar char="•"/>
            </a:pPr>
            <a:r>
              <a:rPr lang="en-CA" sz="1600" dirty="0">
                <a:latin typeface="Garamond" panose="02020404030301010803" pitchFamily="18" charset="0"/>
              </a:rPr>
              <a:t>Test Selection phase: select tests based on dependency graph and changes</a:t>
            </a:r>
          </a:p>
          <a:p>
            <a:pPr marL="285750" indent="-285750">
              <a:buFont typeface="Arial" panose="020B0604020202020204" pitchFamily="34" charset="0"/>
              <a:buChar char="•"/>
            </a:pPr>
            <a:r>
              <a:rPr lang="en-CA" sz="1600" dirty="0">
                <a:latin typeface="Garamond" panose="02020404030301010803" pitchFamily="18" charset="0"/>
              </a:rPr>
              <a:t>Test running phase: execute selected tests</a:t>
            </a:r>
          </a:p>
          <a:p>
            <a:pPr marL="285750" indent="-285750">
              <a:buFont typeface="Arial" panose="020B0604020202020204" pitchFamily="34" charset="0"/>
              <a:buChar char="•"/>
            </a:pPr>
            <a:endParaRPr lang="en-CA" sz="1000" dirty="0">
              <a:latin typeface="Garamond" panose="02020404030301010803" pitchFamily="18" charset="0"/>
            </a:endParaRPr>
          </a:p>
          <a:p>
            <a:r>
              <a:rPr lang="en-CA" dirty="0">
                <a:latin typeface="Garamond" panose="02020404030301010803" pitchFamily="18" charset="0"/>
              </a:rPr>
              <a:t>Test Selection Granularity</a:t>
            </a:r>
          </a:p>
          <a:p>
            <a:pPr marL="285750" indent="-285750">
              <a:buFont typeface="Arial" panose="020B0604020202020204" pitchFamily="34" charset="0"/>
              <a:buChar char="•"/>
            </a:pPr>
            <a:r>
              <a:rPr lang="en-CA" sz="1800" dirty="0">
                <a:latin typeface="Garamond" panose="02020404030301010803" pitchFamily="18" charset="0"/>
              </a:rPr>
              <a:t>File-level: builds a relationship between tests and files in the system and selects tests that reflect changed files.</a:t>
            </a:r>
          </a:p>
          <a:p>
            <a:pPr marL="285750" indent="-285750">
              <a:buFont typeface="Arial" panose="020B0604020202020204" pitchFamily="34" charset="0"/>
              <a:buChar char="•"/>
            </a:pPr>
            <a:r>
              <a:rPr lang="en-CA" sz="1800" dirty="0">
                <a:latin typeface="Garamond" panose="02020404030301010803" pitchFamily="18" charset="0"/>
              </a:rPr>
              <a:t>Method-level: builds a relationship between tests and methods.</a:t>
            </a:r>
          </a:p>
          <a:p>
            <a:endParaRPr lang="en-CA" sz="1400" b="1" dirty="0">
              <a:latin typeface="Garamond" panose="02020404030301010803" pitchFamily="18" charset="0"/>
            </a:endParaRPr>
          </a:p>
          <a:p>
            <a:r>
              <a:rPr lang="en-CA" dirty="0">
                <a:latin typeface="Garamond" panose="02020404030301010803" pitchFamily="18" charset="0"/>
              </a:rPr>
              <a:t>SRT technique metrics</a:t>
            </a:r>
          </a:p>
          <a:p>
            <a:pPr marL="285750" indent="-285750">
              <a:buFont typeface="Arial" panose="020B0604020202020204" pitchFamily="34" charset="0"/>
              <a:buChar char="•"/>
            </a:pPr>
            <a:r>
              <a:rPr lang="en-CA" sz="1600" b="1" dirty="0">
                <a:latin typeface="Garamond" panose="02020404030301010803" pitchFamily="18" charset="0"/>
              </a:rPr>
              <a:t>Inclusiveness</a:t>
            </a:r>
            <a:r>
              <a:rPr lang="en-CA" sz="1600" dirty="0">
                <a:latin typeface="Garamond" panose="02020404030301010803" pitchFamily="18" charset="0"/>
              </a:rPr>
              <a:t>: the extend to which SRT technique chooses tests that are affected by the change</a:t>
            </a:r>
          </a:p>
          <a:p>
            <a:pPr marL="285750" indent="-285750">
              <a:buFont typeface="Arial" panose="020B0604020202020204" pitchFamily="34" charset="0"/>
              <a:buChar char="•"/>
            </a:pPr>
            <a:r>
              <a:rPr lang="en-CA" sz="1600" b="1" dirty="0">
                <a:latin typeface="Garamond" panose="02020404030301010803" pitchFamily="18" charset="0"/>
              </a:rPr>
              <a:t>Precision</a:t>
            </a:r>
            <a:r>
              <a:rPr lang="en-CA" sz="1600" dirty="0">
                <a:latin typeface="Garamond" panose="02020404030301010803" pitchFamily="18" charset="0"/>
              </a:rPr>
              <a:t>: the ability that the SRT technique omits tests that are not affected by the change</a:t>
            </a:r>
          </a:p>
          <a:p>
            <a:pPr marL="285750" indent="-285750">
              <a:buFont typeface="Arial" panose="020B0604020202020204" pitchFamily="34" charset="0"/>
              <a:buChar char="•"/>
            </a:pPr>
            <a:r>
              <a:rPr lang="en-CA" sz="1600" b="1" dirty="0">
                <a:latin typeface="Garamond" panose="02020404030301010803" pitchFamily="18" charset="0"/>
              </a:rPr>
              <a:t>Efficiency: </a:t>
            </a:r>
            <a:r>
              <a:rPr lang="en-CA" sz="1600" dirty="0">
                <a:latin typeface="Garamond" panose="02020404030301010803" pitchFamily="18" charset="0"/>
              </a:rPr>
              <a:t>the time and space complexity </a:t>
            </a:r>
          </a:p>
          <a:p>
            <a:pPr marL="285750" indent="-285750">
              <a:buFont typeface="Arial" panose="020B0604020202020204" pitchFamily="34" charset="0"/>
              <a:buChar char="•"/>
            </a:pPr>
            <a:r>
              <a:rPr lang="en-CA" sz="1600" b="1" dirty="0">
                <a:latin typeface="Garamond" panose="02020404030301010803" pitchFamily="18" charset="0"/>
              </a:rPr>
              <a:t>Generality: </a:t>
            </a:r>
            <a:r>
              <a:rPr lang="en-CA" sz="1600" dirty="0">
                <a:latin typeface="Garamond" panose="02020404030301010803" pitchFamily="18" charset="0"/>
              </a:rPr>
              <a:t>ability to function in a comprehensive and practical range of situation</a:t>
            </a:r>
          </a:p>
          <a:p>
            <a:endParaRPr lang="en-CA" sz="1600" dirty="0">
              <a:latin typeface="Garamond" panose="02020404030301010803" pitchFamily="18" charset="0"/>
            </a:endParaRPr>
          </a:p>
          <a:p>
            <a:r>
              <a:rPr lang="en-CA" sz="1600" dirty="0">
                <a:latin typeface="Garamond" panose="02020404030301010803" pitchFamily="18" charset="0"/>
              </a:rPr>
              <a:t>* We say a selection technique is safe if it achieves 100% inclusiveness</a:t>
            </a:r>
          </a:p>
        </p:txBody>
      </p:sp>
      <p:sp>
        <p:nvSpPr>
          <p:cNvPr id="24" name="TextBox 23">
            <a:extLst>
              <a:ext uri="{FF2B5EF4-FFF2-40B4-BE49-F238E27FC236}">
                <a16:creationId xmlns:a16="http://schemas.microsoft.com/office/drawing/2014/main" id="{99A35A04-8188-4D30-8F47-80D3A83313D8}"/>
              </a:ext>
            </a:extLst>
          </p:cNvPr>
          <p:cNvSpPr txBox="1"/>
          <p:nvPr/>
        </p:nvSpPr>
        <p:spPr>
          <a:xfrm>
            <a:off x="7320148" y="1710958"/>
            <a:ext cx="6995160" cy="5724000"/>
          </a:xfrm>
          <a:prstGeom prst="rect">
            <a:avLst/>
          </a:prstGeom>
          <a:solidFill>
            <a:schemeClr val="bg1"/>
          </a:solidFill>
          <a:ln>
            <a:noFill/>
          </a:ln>
        </p:spPr>
        <p:txBody>
          <a:bodyPr wrap="square" rtlCol="0" anchor="t">
            <a:spAutoFit/>
          </a:bodyPr>
          <a:lstStyle/>
          <a:p>
            <a:r>
              <a:rPr lang="en-CA" sz="2400" dirty="0">
                <a:latin typeface="Libre Baskerville" panose="020B0604020202020204" charset="0"/>
              </a:rPr>
              <a:t>Approach Overview</a:t>
            </a:r>
          </a:p>
          <a:p>
            <a:endParaRPr lang="en-CA" dirty="0"/>
          </a:p>
          <a:p>
            <a:r>
              <a:rPr lang="en-GB" dirty="0">
                <a:latin typeface="Garamond" panose="02020404030301010803" pitchFamily="18" charset="0"/>
              </a:rPr>
              <a:t>Our intuition for reducing the total running time is to improve the granularity of the selection technique to improve precision so that fewer tests are required to run when the regression suite is executed.</a:t>
            </a:r>
          </a:p>
          <a:p>
            <a:endParaRPr lang="en-GB" dirty="0">
              <a:latin typeface="Garamond" panose="02020404030301010803" pitchFamily="18" charset="0"/>
            </a:endParaRPr>
          </a:p>
          <a:p>
            <a:endParaRPr lang="en-GB" dirty="0">
              <a:latin typeface="Garamond" panose="02020404030301010803" pitchFamily="18" charset="0"/>
            </a:endParaRPr>
          </a:p>
          <a:p>
            <a:endParaRPr lang="en-GB" dirty="0">
              <a:latin typeface="Garamond" panose="02020404030301010803" pitchFamily="18" charset="0"/>
            </a:endParaRPr>
          </a:p>
          <a:p>
            <a:endParaRPr lang="en-GB" dirty="0">
              <a:latin typeface="Garamond" panose="02020404030301010803" pitchFamily="18" charset="0"/>
            </a:endParaRPr>
          </a:p>
          <a:p>
            <a:endParaRPr lang="en-GB" dirty="0">
              <a:latin typeface="Garamond" panose="02020404030301010803" pitchFamily="18" charset="0"/>
            </a:endParaRPr>
          </a:p>
          <a:p>
            <a:endParaRPr lang="en-GB" dirty="0">
              <a:latin typeface="Garamond" panose="02020404030301010803" pitchFamily="18" charset="0"/>
            </a:endParaRPr>
          </a:p>
          <a:p>
            <a:endParaRPr lang="en-GB" dirty="0">
              <a:latin typeface="Garamond" panose="02020404030301010803" pitchFamily="18" charset="0"/>
            </a:endParaRPr>
          </a:p>
          <a:p>
            <a:endParaRPr lang="en-GB" dirty="0">
              <a:latin typeface="Garamond" panose="02020404030301010803" pitchFamily="18" charset="0"/>
            </a:endParaRPr>
          </a:p>
          <a:p>
            <a:endParaRPr lang="en-GB" dirty="0">
              <a:latin typeface="Garamond" panose="02020404030301010803" pitchFamily="18" charset="0"/>
            </a:endParaRPr>
          </a:p>
          <a:p>
            <a:endParaRPr lang="en-GB" dirty="0">
              <a:latin typeface="Garamond" panose="02020404030301010803" pitchFamily="18" charset="0"/>
            </a:endParaRPr>
          </a:p>
          <a:p>
            <a:endParaRPr lang="en-GB" dirty="0">
              <a:latin typeface="Garamond" panose="02020404030301010803" pitchFamily="18" charset="0"/>
            </a:endParaRPr>
          </a:p>
          <a:p>
            <a:endParaRPr lang="en-GB" dirty="0">
              <a:latin typeface="Garamond" panose="02020404030301010803" pitchFamily="18" charset="0"/>
            </a:endParaRPr>
          </a:p>
          <a:p>
            <a:endParaRPr lang="en-GB" dirty="0">
              <a:latin typeface="Garamond" panose="02020404030301010803" pitchFamily="18" charset="0"/>
            </a:endParaRPr>
          </a:p>
          <a:p>
            <a:endParaRPr lang="en-GB" dirty="0">
              <a:latin typeface="Garamond" panose="02020404030301010803" pitchFamily="18" charset="0"/>
            </a:endParaRPr>
          </a:p>
          <a:p>
            <a:endParaRPr lang="en-CA" dirty="0">
              <a:latin typeface="Garamond" panose="02020404030301010803" pitchFamily="18" charset="0"/>
            </a:endParaRPr>
          </a:p>
          <a:p>
            <a:endParaRPr lang="en-CA" dirty="0">
              <a:latin typeface="Garamond" panose="02020404030301010803" pitchFamily="18" charset="0"/>
            </a:endParaRPr>
          </a:p>
        </p:txBody>
      </p:sp>
      <p:sp>
        <p:nvSpPr>
          <p:cNvPr id="25" name="TextBox 24">
            <a:extLst>
              <a:ext uri="{FF2B5EF4-FFF2-40B4-BE49-F238E27FC236}">
                <a16:creationId xmlns:a16="http://schemas.microsoft.com/office/drawing/2014/main" id="{E3AF3FA1-C352-4F6B-B819-AAB70AC49DC2}"/>
              </a:ext>
            </a:extLst>
          </p:cNvPr>
          <p:cNvSpPr txBox="1"/>
          <p:nvPr/>
        </p:nvSpPr>
        <p:spPr>
          <a:xfrm>
            <a:off x="7319788" y="7579959"/>
            <a:ext cx="6995160" cy="4464000"/>
          </a:xfrm>
          <a:prstGeom prst="rect">
            <a:avLst/>
          </a:prstGeom>
          <a:solidFill>
            <a:schemeClr val="bg1"/>
          </a:solidFill>
          <a:ln>
            <a:noFill/>
          </a:ln>
        </p:spPr>
        <p:txBody>
          <a:bodyPr wrap="square" rtlCol="0">
            <a:spAutoFit/>
          </a:bodyPr>
          <a:lstStyle/>
          <a:p>
            <a:r>
              <a:rPr lang="en-CA" sz="2400" dirty="0">
                <a:latin typeface="Libre Baskerville" panose="020B0604020202020204" charset="0"/>
              </a:rPr>
              <a:t>Change Analysis Module</a:t>
            </a:r>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p:txBody>
      </p:sp>
      <p:sp>
        <p:nvSpPr>
          <p:cNvPr id="15" name="TextBox 14">
            <a:extLst>
              <a:ext uri="{FF2B5EF4-FFF2-40B4-BE49-F238E27FC236}">
                <a16:creationId xmlns:a16="http://schemas.microsoft.com/office/drawing/2014/main" id="{20F7E1E6-9123-479E-84CB-0A627C120084}"/>
              </a:ext>
            </a:extLst>
          </p:cNvPr>
          <p:cNvSpPr txBox="1"/>
          <p:nvPr/>
        </p:nvSpPr>
        <p:spPr>
          <a:xfrm>
            <a:off x="9649262" y="1250609"/>
            <a:ext cx="3165231" cy="369332"/>
          </a:xfrm>
          <a:prstGeom prst="rect">
            <a:avLst/>
          </a:prstGeom>
          <a:noFill/>
        </p:spPr>
        <p:txBody>
          <a:bodyPr wrap="square" rtlCol="0">
            <a:spAutoFit/>
          </a:bodyPr>
          <a:lstStyle/>
          <a:p>
            <a:pPr algn="ctr"/>
            <a:r>
              <a:rPr lang="en-CA" dirty="0"/>
              <a:t>yufengcy@student.ubc.ca</a:t>
            </a:r>
          </a:p>
        </p:txBody>
      </p:sp>
      <p:sp>
        <p:nvSpPr>
          <p:cNvPr id="14" name="TextBox 13">
            <a:extLst>
              <a:ext uri="{FF2B5EF4-FFF2-40B4-BE49-F238E27FC236}">
                <a16:creationId xmlns:a16="http://schemas.microsoft.com/office/drawing/2014/main" id="{ACD15F1C-8B8F-44DE-A330-3AB199DA4B92}"/>
              </a:ext>
            </a:extLst>
          </p:cNvPr>
          <p:cNvSpPr txBox="1"/>
          <p:nvPr/>
        </p:nvSpPr>
        <p:spPr>
          <a:xfrm>
            <a:off x="217169" y="10249909"/>
            <a:ext cx="6991667" cy="1785104"/>
          </a:xfrm>
          <a:prstGeom prst="rect">
            <a:avLst/>
          </a:prstGeom>
          <a:solidFill>
            <a:schemeClr val="bg1"/>
          </a:solidFill>
          <a:ln>
            <a:noFill/>
          </a:ln>
        </p:spPr>
        <p:txBody>
          <a:bodyPr wrap="square" rtlCol="0">
            <a:spAutoFit/>
          </a:bodyPr>
          <a:lstStyle/>
          <a:p>
            <a:r>
              <a:rPr lang="en-CA" sz="2400" dirty="0">
                <a:latin typeface="Libre Baskerville" panose="020B0604020202020204" charset="0"/>
              </a:rPr>
              <a:t>Jest </a:t>
            </a:r>
            <a:r>
              <a:rPr lang="en-CA" sz="2400" dirty="0" err="1">
                <a:latin typeface="Libre Baskerville" panose="020B0604020202020204" charset="0"/>
              </a:rPr>
              <a:t>OnlyChange</a:t>
            </a:r>
            <a:endParaRPr lang="en-CA" sz="2400" dirty="0">
              <a:latin typeface="Libre Baskerville" panose="020B0604020202020204" charset="0"/>
            </a:endParaRPr>
          </a:p>
          <a:p>
            <a:endParaRPr lang="en-CA" dirty="0"/>
          </a:p>
          <a:p>
            <a:pPr marL="285750" indent="-285750">
              <a:buFont typeface="Arial" panose="020B0604020202020204" pitchFamily="34" charset="0"/>
              <a:buChar char="•"/>
            </a:pPr>
            <a:r>
              <a:rPr lang="en-CA" sz="1600" dirty="0">
                <a:latin typeface="Garamond" panose="02020404030301010803" pitchFamily="18" charset="0"/>
              </a:rPr>
              <a:t>Current industry-standard SRT technique for Node.js application</a:t>
            </a:r>
          </a:p>
          <a:p>
            <a:pPr marL="285750" indent="-285750">
              <a:buFont typeface="Arial" panose="020B0604020202020204" pitchFamily="34" charset="0"/>
              <a:buChar char="•"/>
            </a:pPr>
            <a:r>
              <a:rPr lang="en-CA" sz="1600" dirty="0">
                <a:latin typeface="Garamond" panose="02020404030301010803" pitchFamily="18" charset="0"/>
              </a:rPr>
              <a:t>Test selection at File-level</a:t>
            </a:r>
          </a:p>
          <a:p>
            <a:pPr marL="285750" indent="-285750">
              <a:buFont typeface="Arial" panose="020B0604020202020204" pitchFamily="34" charset="0"/>
              <a:buChar char="•"/>
            </a:pPr>
            <a:r>
              <a:rPr lang="en-CA" sz="1600" dirty="0">
                <a:latin typeface="Garamond" panose="02020404030301010803" pitchFamily="18" charset="0"/>
              </a:rPr>
              <a:t>Static file dependency analysis with jest-haste-map module</a:t>
            </a:r>
          </a:p>
          <a:p>
            <a:pPr marL="285750" indent="-285750">
              <a:buFont typeface="Arial" panose="020B0604020202020204" pitchFamily="34" charset="0"/>
              <a:buChar char="•"/>
            </a:pPr>
            <a:r>
              <a:rPr lang="en-CA" sz="1600" dirty="0">
                <a:latin typeface="Garamond" panose="02020404030301010803" pitchFamily="18" charset="0"/>
              </a:rPr>
              <a:t>Fast, light-weighted, but not precise enough</a:t>
            </a:r>
          </a:p>
        </p:txBody>
      </p:sp>
      <p:pic>
        <p:nvPicPr>
          <p:cNvPr id="4" name="Picture 3" descr="Icon&#10;&#10;Description automatically generated">
            <a:extLst>
              <a:ext uri="{FF2B5EF4-FFF2-40B4-BE49-F238E27FC236}">
                <a16:creationId xmlns:a16="http://schemas.microsoft.com/office/drawing/2014/main" id="{162030DC-CE7B-4730-A7DD-7F5BCAF6F0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4328" y="10747399"/>
            <a:ext cx="1214508" cy="1287614"/>
          </a:xfrm>
          <a:prstGeom prst="rect">
            <a:avLst/>
          </a:prstGeom>
        </p:spPr>
      </p:pic>
      <p:pic>
        <p:nvPicPr>
          <p:cNvPr id="6" name="Picture 5" descr="Diagram&#10;&#10;Description automatically generated">
            <a:extLst>
              <a:ext uri="{FF2B5EF4-FFF2-40B4-BE49-F238E27FC236}">
                <a16:creationId xmlns:a16="http://schemas.microsoft.com/office/drawing/2014/main" id="{C16AC15D-50A5-4448-8F25-9190DA910A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00591" y="3532037"/>
            <a:ext cx="6336636" cy="3484554"/>
          </a:xfrm>
          <a:prstGeom prst="rect">
            <a:avLst/>
          </a:prstGeom>
        </p:spPr>
      </p:pic>
      <p:sp>
        <p:nvSpPr>
          <p:cNvPr id="7" name="TextBox 6">
            <a:extLst>
              <a:ext uri="{FF2B5EF4-FFF2-40B4-BE49-F238E27FC236}">
                <a16:creationId xmlns:a16="http://schemas.microsoft.com/office/drawing/2014/main" id="{51E88C31-2C2E-4F7A-9308-8732197416AE}"/>
              </a:ext>
            </a:extLst>
          </p:cNvPr>
          <p:cNvSpPr txBox="1"/>
          <p:nvPr/>
        </p:nvSpPr>
        <p:spPr>
          <a:xfrm>
            <a:off x="8922811" y="7079048"/>
            <a:ext cx="3799304" cy="307777"/>
          </a:xfrm>
          <a:prstGeom prst="rect">
            <a:avLst/>
          </a:prstGeom>
          <a:noFill/>
        </p:spPr>
        <p:txBody>
          <a:bodyPr wrap="square" rtlCol="0">
            <a:spAutoFit/>
          </a:bodyPr>
          <a:lstStyle/>
          <a:p>
            <a:pPr algn="ctr"/>
            <a:r>
              <a:rPr lang="en-CA" sz="1400" dirty="0"/>
              <a:t> Fig. 1. NodeSRT Architecture</a:t>
            </a:r>
          </a:p>
        </p:txBody>
      </p:sp>
      <p:sp>
        <p:nvSpPr>
          <p:cNvPr id="26" name="Arrow: Right 25">
            <a:extLst>
              <a:ext uri="{FF2B5EF4-FFF2-40B4-BE49-F238E27FC236}">
                <a16:creationId xmlns:a16="http://schemas.microsoft.com/office/drawing/2014/main" id="{B4C9CB51-E1C7-44F5-9E4D-13CCE8F9E3C1}"/>
              </a:ext>
            </a:extLst>
          </p:cNvPr>
          <p:cNvSpPr/>
          <p:nvPr/>
        </p:nvSpPr>
        <p:spPr>
          <a:xfrm rot="2191802">
            <a:off x="9999110" y="9779758"/>
            <a:ext cx="231007" cy="1973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46" name="Group 45">
            <a:extLst>
              <a:ext uri="{FF2B5EF4-FFF2-40B4-BE49-F238E27FC236}">
                <a16:creationId xmlns:a16="http://schemas.microsoft.com/office/drawing/2014/main" id="{522AF5B4-59BE-42F0-94F7-809892EF9E2A}"/>
              </a:ext>
            </a:extLst>
          </p:cNvPr>
          <p:cNvGrpSpPr/>
          <p:nvPr/>
        </p:nvGrpSpPr>
        <p:grpSpPr>
          <a:xfrm>
            <a:off x="9692025" y="10151362"/>
            <a:ext cx="1920240" cy="1857917"/>
            <a:chOff x="10039830" y="8810457"/>
            <a:chExt cx="1920240" cy="1857917"/>
          </a:xfrm>
        </p:grpSpPr>
        <p:pic>
          <p:nvPicPr>
            <p:cNvPr id="27" name="Picture 26">
              <a:extLst>
                <a:ext uri="{FF2B5EF4-FFF2-40B4-BE49-F238E27FC236}">
                  <a16:creationId xmlns:a16="http://schemas.microsoft.com/office/drawing/2014/main" id="{C49E2582-80FA-45C8-9402-90A7B5FE8F8B}"/>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10283960" y="8810457"/>
              <a:ext cx="1269108" cy="980474"/>
            </a:xfrm>
            <a:prstGeom prst="rect">
              <a:avLst/>
            </a:prstGeom>
            <a:noFill/>
            <a:ln>
              <a:solidFill>
                <a:schemeClr val="bg2">
                  <a:lumMod val="75000"/>
                </a:schemeClr>
              </a:solidFill>
            </a:ln>
          </p:spPr>
        </p:pic>
        <p:pic>
          <p:nvPicPr>
            <p:cNvPr id="28" name="Picture 27">
              <a:extLst>
                <a:ext uri="{FF2B5EF4-FFF2-40B4-BE49-F238E27FC236}">
                  <a16:creationId xmlns:a16="http://schemas.microsoft.com/office/drawing/2014/main" id="{89A7815D-FE56-4D11-91A5-3B7A2BE9C870}"/>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0197568" y="9300694"/>
              <a:ext cx="1240808" cy="968205"/>
            </a:xfrm>
            <a:prstGeom prst="rect">
              <a:avLst/>
            </a:prstGeom>
            <a:noFill/>
            <a:ln>
              <a:solidFill>
                <a:schemeClr val="bg2">
                  <a:lumMod val="75000"/>
                </a:schemeClr>
              </a:solidFill>
            </a:ln>
          </p:spPr>
        </p:pic>
        <p:sp>
          <p:nvSpPr>
            <p:cNvPr id="35" name="TextBox 34">
              <a:extLst>
                <a:ext uri="{FF2B5EF4-FFF2-40B4-BE49-F238E27FC236}">
                  <a16:creationId xmlns:a16="http://schemas.microsoft.com/office/drawing/2014/main" id="{742FF268-CEDE-4542-B149-F498F7BC1008}"/>
                </a:ext>
              </a:extLst>
            </p:cNvPr>
            <p:cNvSpPr txBox="1"/>
            <p:nvPr/>
          </p:nvSpPr>
          <p:spPr>
            <a:xfrm>
              <a:off x="10039830" y="10391375"/>
              <a:ext cx="1920240" cy="276999"/>
            </a:xfrm>
            <a:prstGeom prst="rect">
              <a:avLst/>
            </a:prstGeom>
            <a:noFill/>
          </p:spPr>
          <p:txBody>
            <a:bodyPr wrap="square" rtlCol="0">
              <a:spAutoFit/>
            </a:bodyPr>
            <a:lstStyle/>
            <a:p>
              <a:r>
                <a:rPr lang="en-CA" sz="1200" dirty="0"/>
                <a:t>AST before after change</a:t>
              </a:r>
            </a:p>
          </p:txBody>
        </p:sp>
      </p:grpSp>
      <p:sp>
        <p:nvSpPr>
          <p:cNvPr id="45" name="TextBox 44">
            <a:extLst>
              <a:ext uri="{FF2B5EF4-FFF2-40B4-BE49-F238E27FC236}">
                <a16:creationId xmlns:a16="http://schemas.microsoft.com/office/drawing/2014/main" id="{284766A9-AD3D-46CF-99BD-C517DC37D26E}"/>
              </a:ext>
            </a:extLst>
          </p:cNvPr>
          <p:cNvSpPr txBox="1"/>
          <p:nvPr/>
        </p:nvSpPr>
        <p:spPr>
          <a:xfrm>
            <a:off x="11474941" y="9926232"/>
            <a:ext cx="2709271" cy="461665"/>
          </a:xfrm>
          <a:prstGeom prst="rect">
            <a:avLst/>
          </a:prstGeom>
          <a:noFill/>
        </p:spPr>
        <p:txBody>
          <a:bodyPr wrap="square" rtlCol="0">
            <a:spAutoFit/>
          </a:bodyPr>
          <a:lstStyle/>
          <a:p>
            <a:r>
              <a:rPr lang="en-CA" sz="1200" dirty="0"/>
              <a:t>Generate a “Unique Function Name” if it’s anonymous function</a:t>
            </a:r>
          </a:p>
        </p:txBody>
      </p:sp>
      <p:sp>
        <p:nvSpPr>
          <p:cNvPr id="29" name="TextBox 28">
            <a:extLst>
              <a:ext uri="{FF2B5EF4-FFF2-40B4-BE49-F238E27FC236}">
                <a16:creationId xmlns:a16="http://schemas.microsoft.com/office/drawing/2014/main" id="{CE1AE5CA-CBAA-499A-9657-457D96CEE7E8}"/>
              </a:ext>
            </a:extLst>
          </p:cNvPr>
          <p:cNvSpPr txBox="1"/>
          <p:nvPr/>
        </p:nvSpPr>
        <p:spPr>
          <a:xfrm>
            <a:off x="11479675" y="9705861"/>
            <a:ext cx="2860591" cy="276999"/>
          </a:xfrm>
          <a:prstGeom prst="rect">
            <a:avLst/>
          </a:prstGeom>
          <a:noFill/>
        </p:spPr>
        <p:txBody>
          <a:bodyPr wrap="square" rtlCol="0">
            <a:spAutoFit/>
          </a:bodyPr>
          <a:lstStyle/>
          <a:p>
            <a:r>
              <a:rPr lang="en-CA" sz="1200" dirty="0"/>
              <a:t>Changed functions and their ancestors</a:t>
            </a:r>
          </a:p>
        </p:txBody>
      </p:sp>
      <p:sp>
        <p:nvSpPr>
          <p:cNvPr id="10" name="TextBox 9">
            <a:extLst>
              <a:ext uri="{FF2B5EF4-FFF2-40B4-BE49-F238E27FC236}">
                <a16:creationId xmlns:a16="http://schemas.microsoft.com/office/drawing/2014/main" id="{CA52806F-F4A8-49E8-9608-8E637FD25F04}"/>
              </a:ext>
            </a:extLst>
          </p:cNvPr>
          <p:cNvSpPr txBox="1"/>
          <p:nvPr/>
        </p:nvSpPr>
        <p:spPr>
          <a:xfrm>
            <a:off x="7841917" y="10371158"/>
            <a:ext cx="1920240" cy="276999"/>
          </a:xfrm>
          <a:prstGeom prst="rect">
            <a:avLst/>
          </a:prstGeom>
          <a:noFill/>
        </p:spPr>
        <p:txBody>
          <a:bodyPr wrap="square" rtlCol="0">
            <a:spAutoFit/>
          </a:bodyPr>
          <a:lstStyle/>
          <a:p>
            <a:r>
              <a:rPr lang="en-CA" sz="1200" dirty="0"/>
              <a:t>Changed file + diff</a:t>
            </a:r>
          </a:p>
        </p:txBody>
      </p:sp>
      <p:sp>
        <p:nvSpPr>
          <p:cNvPr id="53" name="Arrow: Right 52">
            <a:extLst>
              <a:ext uri="{FF2B5EF4-FFF2-40B4-BE49-F238E27FC236}">
                <a16:creationId xmlns:a16="http://schemas.microsoft.com/office/drawing/2014/main" id="{19A26377-3F60-42C1-8950-2E773741D589}"/>
              </a:ext>
            </a:extLst>
          </p:cNvPr>
          <p:cNvSpPr/>
          <p:nvPr/>
        </p:nvSpPr>
        <p:spPr>
          <a:xfrm rot="20173781">
            <a:off x="11089760" y="9882548"/>
            <a:ext cx="231007" cy="1973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5" name="Picture 54">
            <a:extLst>
              <a:ext uri="{FF2B5EF4-FFF2-40B4-BE49-F238E27FC236}">
                <a16:creationId xmlns:a16="http://schemas.microsoft.com/office/drawing/2014/main" id="{2B0209A1-CFDB-4DBC-B76C-D4C8A7D3FF3F}"/>
              </a:ext>
            </a:extLst>
          </p:cNvPr>
          <p:cNvPicPr>
            <a:picLocks noChangeAspect="1"/>
          </p:cNvPicPr>
          <p:nvPr/>
        </p:nvPicPr>
        <p:blipFill>
          <a:blip r:embed="rId8"/>
          <a:stretch>
            <a:fillRect/>
          </a:stretch>
        </p:blipFill>
        <p:spPr>
          <a:xfrm>
            <a:off x="7484693" y="8580008"/>
            <a:ext cx="2478381" cy="1087922"/>
          </a:xfrm>
          <a:prstGeom prst="rect">
            <a:avLst/>
          </a:prstGeom>
          <a:ln>
            <a:solidFill>
              <a:schemeClr val="bg2">
                <a:lumMod val="75000"/>
              </a:schemeClr>
            </a:solidFill>
          </a:ln>
        </p:spPr>
      </p:pic>
      <p:pic>
        <p:nvPicPr>
          <p:cNvPr id="52" name="Picture 51">
            <a:extLst>
              <a:ext uri="{FF2B5EF4-FFF2-40B4-BE49-F238E27FC236}">
                <a16:creationId xmlns:a16="http://schemas.microsoft.com/office/drawing/2014/main" id="{810546D5-E199-4569-A63F-407B2F4B4297}"/>
              </a:ext>
            </a:extLst>
          </p:cNvPr>
          <p:cNvPicPr>
            <a:picLocks noChangeAspect="1"/>
          </p:cNvPicPr>
          <p:nvPr/>
        </p:nvPicPr>
        <p:blipFill>
          <a:blip r:embed="rId9"/>
          <a:stretch>
            <a:fillRect/>
          </a:stretch>
        </p:blipFill>
        <p:spPr>
          <a:xfrm>
            <a:off x="7718242" y="8903448"/>
            <a:ext cx="1975154" cy="1405356"/>
          </a:xfrm>
          <a:prstGeom prst="rect">
            <a:avLst/>
          </a:prstGeom>
          <a:ln>
            <a:solidFill>
              <a:schemeClr val="bg2">
                <a:lumMod val="75000"/>
              </a:schemeClr>
            </a:solidFill>
          </a:ln>
        </p:spPr>
      </p:pic>
      <p:pic>
        <p:nvPicPr>
          <p:cNvPr id="57" name="Picture 56">
            <a:extLst>
              <a:ext uri="{FF2B5EF4-FFF2-40B4-BE49-F238E27FC236}">
                <a16:creationId xmlns:a16="http://schemas.microsoft.com/office/drawing/2014/main" id="{EC50FF3A-33C1-4684-BDC6-E03668A47EA9}"/>
              </a:ext>
            </a:extLst>
          </p:cNvPr>
          <p:cNvPicPr>
            <a:picLocks noChangeAspect="1"/>
          </p:cNvPicPr>
          <p:nvPr/>
        </p:nvPicPr>
        <p:blipFill>
          <a:blip r:embed="rId10"/>
          <a:stretch>
            <a:fillRect/>
          </a:stretch>
        </p:blipFill>
        <p:spPr>
          <a:xfrm>
            <a:off x="10833084" y="8417898"/>
            <a:ext cx="3358039" cy="1263087"/>
          </a:xfrm>
          <a:prstGeom prst="rect">
            <a:avLst/>
          </a:prstGeom>
          <a:ln>
            <a:solidFill>
              <a:schemeClr val="bg2">
                <a:lumMod val="75000"/>
              </a:schemeClr>
            </a:solidFill>
          </a:ln>
        </p:spPr>
      </p:pic>
      <p:sp>
        <p:nvSpPr>
          <p:cNvPr id="58" name="Rectangle 57">
            <a:extLst>
              <a:ext uri="{FF2B5EF4-FFF2-40B4-BE49-F238E27FC236}">
                <a16:creationId xmlns:a16="http://schemas.microsoft.com/office/drawing/2014/main" id="{4FCD3D30-C02C-4995-95B7-201528EE0849}"/>
              </a:ext>
            </a:extLst>
          </p:cNvPr>
          <p:cNvSpPr/>
          <p:nvPr/>
        </p:nvSpPr>
        <p:spPr>
          <a:xfrm>
            <a:off x="11173143" y="9212123"/>
            <a:ext cx="1345383" cy="145225"/>
          </a:xfrm>
          <a:prstGeom prst="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1" name="TextBox 60">
            <a:extLst>
              <a:ext uri="{FF2B5EF4-FFF2-40B4-BE49-F238E27FC236}">
                <a16:creationId xmlns:a16="http://schemas.microsoft.com/office/drawing/2014/main" id="{08AD9143-6779-48E6-8EEB-8B1747A6CD5D}"/>
              </a:ext>
            </a:extLst>
          </p:cNvPr>
          <p:cNvSpPr txBox="1"/>
          <p:nvPr/>
        </p:nvSpPr>
        <p:spPr>
          <a:xfrm>
            <a:off x="14461227" y="1714809"/>
            <a:ext cx="6995160" cy="8925520"/>
          </a:xfrm>
          <a:prstGeom prst="rect">
            <a:avLst/>
          </a:prstGeom>
          <a:solidFill>
            <a:schemeClr val="bg1"/>
          </a:solidFill>
          <a:ln>
            <a:noFill/>
          </a:ln>
        </p:spPr>
        <p:txBody>
          <a:bodyPr wrap="square" rtlCol="0">
            <a:spAutoFit/>
          </a:bodyPr>
          <a:lstStyle/>
          <a:p>
            <a:r>
              <a:rPr lang="en-CA" sz="2400" dirty="0">
                <a:latin typeface="Libre Baskerville" panose="020B0604020202020204"/>
              </a:rPr>
              <a:t>Empirical Evaluation</a:t>
            </a:r>
          </a:p>
          <a:p>
            <a:endParaRPr lang="en-CA" dirty="0">
              <a:latin typeface="Garamond" panose="02020404030301010803" pitchFamily="18" charset="0"/>
            </a:endParaRPr>
          </a:p>
          <a:p>
            <a:pPr marL="285750" indent="-285750">
              <a:buFont typeface="Arial" panose="020B0604020202020204" pitchFamily="34" charset="0"/>
              <a:buChar char="•"/>
            </a:pPr>
            <a:r>
              <a:rPr lang="en-CA" sz="1600" dirty="0">
                <a:latin typeface="Garamond" panose="02020404030301010803" pitchFamily="18" charset="0"/>
              </a:rPr>
              <a:t>Experiment subject: </a:t>
            </a:r>
            <a:r>
              <a:rPr lang="en-CA" sz="1600" dirty="0" err="1">
                <a:latin typeface="Garamond" panose="02020404030301010803" pitchFamily="18" charset="0"/>
              </a:rPr>
              <a:t>Uppy</a:t>
            </a:r>
            <a:r>
              <a:rPr lang="en-CA" sz="1600" dirty="0">
                <a:latin typeface="Garamond" panose="02020404030301010803" pitchFamily="18" charset="0"/>
              </a:rPr>
              <a:t> (</a:t>
            </a:r>
            <a:r>
              <a:rPr lang="en-GB" sz="1600" dirty="0">
                <a:latin typeface="Garamond" panose="02020404030301010803" pitchFamily="18" charset="0"/>
              </a:rPr>
              <a:t>112k lines of code, 216 unit tests, 20% of code coverage</a:t>
            </a:r>
            <a:r>
              <a:rPr lang="en-CA" sz="1600" dirty="0">
                <a:latin typeface="Garamond" panose="02020404030301010803" pitchFamily="18" charset="0"/>
              </a:rPr>
              <a:t>) and Simorgh (</a:t>
            </a:r>
            <a:r>
              <a:rPr lang="en-GB" sz="1600" dirty="0">
                <a:latin typeface="Garamond" panose="02020404030301010803" pitchFamily="18" charset="0"/>
              </a:rPr>
              <a:t>698k lines of code, 2801 unit tests, 97% of code coverage</a:t>
            </a:r>
            <a:r>
              <a:rPr lang="en-CA" sz="1600" dirty="0">
                <a:latin typeface="Garamond" panose="02020404030301010803" pitchFamily="18" charset="0"/>
              </a:rPr>
              <a:t>)</a:t>
            </a:r>
          </a:p>
          <a:p>
            <a:pPr marL="285750" indent="-285750">
              <a:buFont typeface="Arial" panose="020B0604020202020204" pitchFamily="34" charset="0"/>
              <a:buChar char="•"/>
            </a:pPr>
            <a:r>
              <a:rPr lang="en-GB" sz="1600" dirty="0">
                <a:latin typeface="Garamond" panose="02020404030301010803" pitchFamily="18" charset="0"/>
              </a:rPr>
              <a:t>We performed test selection on a total of 588 commits from the two subjects. For each commit, we generate a diff patch from the previous commit to serving as input to </a:t>
            </a:r>
            <a:r>
              <a:rPr lang="en-GB" sz="1600" dirty="0" err="1">
                <a:latin typeface="Garamond" panose="02020404030301010803" pitchFamily="18" charset="0"/>
              </a:rPr>
              <a:t>NodeSRT</a:t>
            </a:r>
            <a:r>
              <a:rPr lang="en-GB" sz="1600" dirty="0">
                <a:latin typeface="Garamond" panose="02020404030301010803" pitchFamily="18" charset="0"/>
              </a:rPr>
              <a:t>.</a:t>
            </a:r>
          </a:p>
          <a:p>
            <a:pPr marL="285750" indent="-285750">
              <a:buFontTx/>
              <a:buChar char="-"/>
            </a:pPr>
            <a:endParaRPr lang="en-GB" dirty="0">
              <a:latin typeface="Garamond" panose="02020404030301010803" pitchFamily="18" charset="0"/>
            </a:endParaRPr>
          </a:p>
          <a:p>
            <a:pPr marL="285750" indent="-285750">
              <a:buFontTx/>
              <a:buChar char="-"/>
            </a:pPr>
            <a:endParaRPr lang="en-GB" dirty="0">
              <a:latin typeface="Garamond" panose="02020404030301010803" pitchFamily="18" charset="0"/>
            </a:endParaRPr>
          </a:p>
          <a:p>
            <a:pPr marL="285750" indent="-285750">
              <a:buFontTx/>
              <a:buChar char="-"/>
            </a:pPr>
            <a:endParaRPr lang="en-GB" dirty="0">
              <a:latin typeface="Garamond" panose="02020404030301010803" pitchFamily="18" charset="0"/>
            </a:endParaRPr>
          </a:p>
          <a:p>
            <a:pPr marL="285750" indent="-285750">
              <a:buFontTx/>
              <a:buChar char="-"/>
            </a:pPr>
            <a:endParaRPr lang="en-GB" dirty="0">
              <a:latin typeface="Garamond" panose="02020404030301010803" pitchFamily="18" charset="0"/>
            </a:endParaRPr>
          </a:p>
          <a:p>
            <a:pPr marL="285750" indent="-285750">
              <a:buFontTx/>
              <a:buChar char="-"/>
            </a:pPr>
            <a:endParaRPr lang="en-GB" dirty="0">
              <a:latin typeface="Garamond" panose="02020404030301010803" pitchFamily="18" charset="0"/>
            </a:endParaRPr>
          </a:p>
          <a:p>
            <a:pPr marL="285750" indent="-285750">
              <a:buFontTx/>
              <a:buChar char="-"/>
            </a:pPr>
            <a:endParaRPr lang="en-GB" dirty="0">
              <a:latin typeface="Garamond" panose="02020404030301010803" pitchFamily="18" charset="0"/>
            </a:endParaRPr>
          </a:p>
          <a:p>
            <a:pPr marL="285750" indent="-285750">
              <a:buFontTx/>
              <a:buChar char="-"/>
            </a:pPr>
            <a:endParaRPr lang="en-GB" dirty="0">
              <a:latin typeface="Garamond" panose="02020404030301010803" pitchFamily="18" charset="0"/>
            </a:endParaRPr>
          </a:p>
          <a:p>
            <a:pPr marL="285750" indent="-285750">
              <a:buFontTx/>
              <a:buChar char="-"/>
            </a:pPr>
            <a:endParaRPr lang="en-GB" dirty="0">
              <a:latin typeface="Garamond" panose="02020404030301010803" pitchFamily="18" charset="0"/>
            </a:endParaRPr>
          </a:p>
          <a:p>
            <a:pPr marL="285750" indent="-285750">
              <a:buFontTx/>
              <a:buChar char="-"/>
            </a:pPr>
            <a:endParaRPr lang="en-GB" dirty="0">
              <a:latin typeface="Garamond" panose="02020404030301010803" pitchFamily="18" charset="0"/>
            </a:endParaRPr>
          </a:p>
          <a:p>
            <a:pPr marL="285750" indent="-285750">
              <a:buFontTx/>
              <a:buChar char="-"/>
            </a:pPr>
            <a:endParaRPr lang="en-GB" dirty="0">
              <a:latin typeface="Garamond" panose="02020404030301010803" pitchFamily="18" charset="0"/>
            </a:endParaRPr>
          </a:p>
          <a:p>
            <a:pPr marL="285750" indent="-285750">
              <a:buFontTx/>
              <a:buChar char="-"/>
            </a:pPr>
            <a:endParaRPr lang="en-GB" dirty="0">
              <a:latin typeface="Garamond" panose="02020404030301010803" pitchFamily="18" charset="0"/>
            </a:endParaRPr>
          </a:p>
          <a:p>
            <a:pPr marL="285750" indent="-285750">
              <a:buFontTx/>
              <a:buChar char="-"/>
            </a:pPr>
            <a:endParaRPr lang="en-GB" dirty="0">
              <a:latin typeface="Garamond" panose="02020404030301010803" pitchFamily="18" charset="0"/>
            </a:endParaRPr>
          </a:p>
          <a:p>
            <a:pPr marL="285750" indent="-285750">
              <a:buFontTx/>
              <a:buChar char="-"/>
            </a:pPr>
            <a:endParaRPr lang="en-GB" dirty="0">
              <a:latin typeface="Garamond" panose="02020404030301010803" pitchFamily="18" charset="0"/>
            </a:endParaRPr>
          </a:p>
          <a:p>
            <a:pPr marL="285750" indent="-285750">
              <a:buFontTx/>
              <a:buChar char="-"/>
            </a:pPr>
            <a:endParaRPr lang="en-GB" dirty="0">
              <a:latin typeface="Garamond" panose="02020404030301010803" pitchFamily="18" charset="0"/>
            </a:endParaRPr>
          </a:p>
          <a:p>
            <a:endParaRPr lang="en-CA" dirty="0">
              <a:latin typeface="Garamond" panose="02020404030301010803" pitchFamily="18" charset="0"/>
            </a:endParaRPr>
          </a:p>
          <a:p>
            <a:endParaRPr lang="en-CA" dirty="0">
              <a:latin typeface="Garamond" panose="02020404030301010803" pitchFamily="18" charset="0"/>
            </a:endParaRPr>
          </a:p>
          <a:p>
            <a:endParaRPr lang="en-CA" dirty="0">
              <a:latin typeface="Garamond" panose="02020404030301010803" pitchFamily="18" charset="0"/>
            </a:endParaRPr>
          </a:p>
          <a:p>
            <a:endParaRPr lang="en-CA" dirty="0">
              <a:latin typeface="Garamond" panose="02020404030301010803" pitchFamily="18" charset="0"/>
            </a:endParaRPr>
          </a:p>
          <a:p>
            <a:pPr marL="285750" indent="-285750">
              <a:buFont typeface="Arial" panose="020B0604020202020204" pitchFamily="34" charset="0"/>
              <a:buChar char="•"/>
            </a:pPr>
            <a:r>
              <a:rPr lang="en-CA" sz="1600" dirty="0">
                <a:latin typeface="Garamond" panose="02020404030301010803" pitchFamily="18" charset="0"/>
              </a:rPr>
              <a:t>NodeSRT </a:t>
            </a:r>
            <a:r>
              <a:rPr lang="en-GB" sz="1600" dirty="0">
                <a:latin typeface="Garamond" panose="02020404030301010803" pitchFamily="18" charset="0"/>
              </a:rPr>
              <a:t>selection step for both projects is less than 5% of total running time</a:t>
            </a:r>
          </a:p>
          <a:p>
            <a:pPr marL="285750" indent="-285750">
              <a:buFont typeface="Arial" panose="020B0604020202020204" pitchFamily="34" charset="0"/>
              <a:buChar char="•"/>
            </a:pPr>
            <a:r>
              <a:rPr lang="en-GB" sz="1600" dirty="0">
                <a:latin typeface="Garamond" panose="02020404030301010803" pitchFamily="18" charset="0"/>
              </a:rPr>
              <a:t>Comparing to Jest, </a:t>
            </a:r>
            <a:r>
              <a:rPr lang="en-GB" sz="1600" dirty="0" err="1">
                <a:latin typeface="Garamond" panose="02020404030301010803" pitchFamily="18" charset="0"/>
              </a:rPr>
              <a:t>NodeSRT</a:t>
            </a:r>
            <a:r>
              <a:rPr lang="en-GB" sz="1600" dirty="0">
                <a:latin typeface="Garamond" panose="02020404030301010803" pitchFamily="18" charset="0"/>
              </a:rPr>
              <a:t> selects 1.5 times fewer tests in </a:t>
            </a:r>
            <a:r>
              <a:rPr lang="en-GB" sz="1600" dirty="0" err="1">
                <a:latin typeface="Garamond" panose="02020404030301010803" pitchFamily="18" charset="0"/>
              </a:rPr>
              <a:t>Uppy</a:t>
            </a:r>
            <a:r>
              <a:rPr lang="en-GB" sz="1600" dirty="0">
                <a:latin typeface="Garamond" panose="02020404030301010803" pitchFamily="18" charset="0"/>
              </a:rPr>
              <a:t>, 5.3 times fewer tests in Simorgh</a:t>
            </a:r>
          </a:p>
          <a:p>
            <a:pPr marL="285750" indent="-285750">
              <a:buFont typeface="Arial" panose="020B0604020202020204" pitchFamily="34" charset="0"/>
              <a:buChar char="•"/>
            </a:pPr>
            <a:r>
              <a:rPr lang="en-GB" sz="1600" dirty="0">
                <a:latin typeface="Garamond" panose="02020404030301010803" pitchFamily="18" charset="0"/>
              </a:rPr>
              <a:t>Although </a:t>
            </a:r>
            <a:r>
              <a:rPr lang="en-GB" sz="1600" dirty="0" err="1">
                <a:latin typeface="Garamond" panose="02020404030301010803" pitchFamily="18" charset="0"/>
              </a:rPr>
              <a:t>NodeSRT</a:t>
            </a:r>
            <a:r>
              <a:rPr lang="en-GB" sz="1600" dirty="0">
                <a:latin typeface="Garamond" panose="02020404030301010803" pitchFamily="18" charset="0"/>
              </a:rPr>
              <a:t> selects fewer tests in </a:t>
            </a:r>
            <a:r>
              <a:rPr lang="en-GB" sz="1600" dirty="0" err="1">
                <a:latin typeface="Garamond" panose="02020404030301010803" pitchFamily="18" charset="0"/>
              </a:rPr>
              <a:t>Uppy</a:t>
            </a:r>
            <a:r>
              <a:rPr lang="en-GB" sz="1600" dirty="0">
                <a:latin typeface="Garamond" panose="02020404030301010803" pitchFamily="18" charset="0"/>
              </a:rPr>
              <a:t>, Jest </a:t>
            </a:r>
            <a:r>
              <a:rPr lang="en-GB" sz="1600" dirty="0" err="1">
                <a:latin typeface="Garamond" panose="02020404030301010803" pitchFamily="18" charset="0"/>
              </a:rPr>
              <a:t>OnlyChange</a:t>
            </a:r>
            <a:r>
              <a:rPr lang="en-GB" sz="1600" dirty="0">
                <a:latin typeface="Garamond" panose="02020404030301010803" pitchFamily="18" charset="0"/>
              </a:rPr>
              <a:t> runs faster than </a:t>
            </a:r>
            <a:r>
              <a:rPr lang="en-GB" sz="1600" dirty="0" err="1">
                <a:latin typeface="Garamond" panose="02020404030301010803" pitchFamily="18" charset="0"/>
              </a:rPr>
              <a:t>NodeSRT</a:t>
            </a:r>
            <a:r>
              <a:rPr lang="en-GB" sz="1600" dirty="0">
                <a:latin typeface="Garamond" panose="02020404030301010803" pitchFamily="18" charset="0"/>
              </a:rPr>
              <a:t>. This is because Jest </a:t>
            </a:r>
            <a:r>
              <a:rPr lang="en-GB" sz="1600" dirty="0" err="1">
                <a:latin typeface="Garamond" panose="02020404030301010803" pitchFamily="18" charset="0"/>
              </a:rPr>
              <a:t>OnlyChange</a:t>
            </a:r>
            <a:r>
              <a:rPr lang="en-GB" sz="1600" dirty="0">
                <a:latin typeface="Garamond" panose="02020404030301010803" pitchFamily="18" charset="0"/>
              </a:rPr>
              <a:t> makes use of Jest’s own jest-haste map module and customized file system module: watchman. Future works can be done for </a:t>
            </a:r>
            <a:r>
              <a:rPr lang="en-GB" sz="1600" dirty="0" err="1">
                <a:latin typeface="Garamond" panose="02020404030301010803" pitchFamily="18" charset="0"/>
              </a:rPr>
              <a:t>NodeSRT</a:t>
            </a:r>
            <a:r>
              <a:rPr lang="en-GB" sz="1600" dirty="0">
                <a:latin typeface="Garamond" panose="02020404030301010803" pitchFamily="18" charset="0"/>
              </a:rPr>
              <a:t> in this part. For project with high code coverage: Simorgh, </a:t>
            </a:r>
            <a:r>
              <a:rPr lang="en-GB" sz="1600" dirty="0" err="1">
                <a:latin typeface="Garamond" panose="02020404030301010803" pitchFamily="18" charset="0"/>
              </a:rPr>
              <a:t>NodeSRT</a:t>
            </a:r>
            <a:r>
              <a:rPr lang="en-GB" sz="1600" dirty="0">
                <a:latin typeface="Garamond" panose="02020404030301010803" pitchFamily="18" charset="0"/>
              </a:rPr>
              <a:t> selected fewer tests and runs 2.7 times faster</a:t>
            </a:r>
          </a:p>
        </p:txBody>
      </p:sp>
      <p:graphicFrame>
        <p:nvGraphicFramePr>
          <p:cNvPr id="3" name="Table 4">
            <a:extLst>
              <a:ext uri="{FF2B5EF4-FFF2-40B4-BE49-F238E27FC236}">
                <a16:creationId xmlns:a16="http://schemas.microsoft.com/office/drawing/2014/main" id="{2F5E1C54-08AD-4734-BE69-57D53348BDF6}"/>
              </a:ext>
            </a:extLst>
          </p:cNvPr>
          <p:cNvGraphicFramePr>
            <a:graphicFrameLocks noGrp="1"/>
          </p:cNvGraphicFramePr>
          <p:nvPr>
            <p:extLst>
              <p:ext uri="{D42A27DB-BD31-4B8C-83A1-F6EECF244321}">
                <p14:modId xmlns:p14="http://schemas.microsoft.com/office/powerpoint/2010/main" val="2694359640"/>
              </p:ext>
            </p:extLst>
          </p:nvPr>
        </p:nvGraphicFramePr>
        <p:xfrm>
          <a:off x="14720722" y="6615063"/>
          <a:ext cx="6551126" cy="1564640"/>
        </p:xfrm>
        <a:graphic>
          <a:graphicData uri="http://schemas.openxmlformats.org/drawingml/2006/table">
            <a:tbl>
              <a:tblPr firstRow="1" bandRow="1">
                <a:tableStyleId>{EB344D84-9AFB-497E-A393-DC336BA19D2E}</a:tableStyleId>
              </a:tblPr>
              <a:tblGrid>
                <a:gridCol w="705355">
                  <a:extLst>
                    <a:ext uri="{9D8B030D-6E8A-4147-A177-3AD203B41FA5}">
                      <a16:colId xmlns:a16="http://schemas.microsoft.com/office/drawing/2014/main" val="3285354592"/>
                    </a:ext>
                  </a:extLst>
                </a:gridCol>
                <a:gridCol w="617220">
                  <a:extLst>
                    <a:ext uri="{9D8B030D-6E8A-4147-A177-3AD203B41FA5}">
                      <a16:colId xmlns:a16="http://schemas.microsoft.com/office/drawing/2014/main" val="1390859354"/>
                    </a:ext>
                  </a:extLst>
                </a:gridCol>
                <a:gridCol w="784860">
                  <a:extLst>
                    <a:ext uri="{9D8B030D-6E8A-4147-A177-3AD203B41FA5}">
                      <a16:colId xmlns:a16="http://schemas.microsoft.com/office/drawing/2014/main" val="2900682342"/>
                    </a:ext>
                  </a:extLst>
                </a:gridCol>
                <a:gridCol w="792480">
                  <a:extLst>
                    <a:ext uri="{9D8B030D-6E8A-4147-A177-3AD203B41FA5}">
                      <a16:colId xmlns:a16="http://schemas.microsoft.com/office/drawing/2014/main" val="1487615258"/>
                    </a:ext>
                  </a:extLst>
                </a:gridCol>
                <a:gridCol w="960120">
                  <a:extLst>
                    <a:ext uri="{9D8B030D-6E8A-4147-A177-3AD203B41FA5}">
                      <a16:colId xmlns:a16="http://schemas.microsoft.com/office/drawing/2014/main" val="1081382316"/>
                    </a:ext>
                  </a:extLst>
                </a:gridCol>
                <a:gridCol w="899160">
                  <a:extLst>
                    <a:ext uri="{9D8B030D-6E8A-4147-A177-3AD203B41FA5}">
                      <a16:colId xmlns:a16="http://schemas.microsoft.com/office/drawing/2014/main" val="2170933337"/>
                    </a:ext>
                  </a:extLst>
                </a:gridCol>
                <a:gridCol w="1005840">
                  <a:extLst>
                    <a:ext uri="{9D8B030D-6E8A-4147-A177-3AD203B41FA5}">
                      <a16:colId xmlns:a16="http://schemas.microsoft.com/office/drawing/2014/main" val="4094573325"/>
                    </a:ext>
                  </a:extLst>
                </a:gridCol>
                <a:gridCol w="786091">
                  <a:extLst>
                    <a:ext uri="{9D8B030D-6E8A-4147-A177-3AD203B41FA5}">
                      <a16:colId xmlns:a16="http://schemas.microsoft.com/office/drawing/2014/main" val="2772119478"/>
                    </a:ext>
                  </a:extLst>
                </a:gridCol>
              </a:tblGrid>
              <a:tr h="370840">
                <a:tc>
                  <a:txBody>
                    <a:bodyPr/>
                    <a:lstStyle/>
                    <a:p>
                      <a:r>
                        <a:rPr lang="en-CA" sz="1200" dirty="0">
                          <a:solidFill>
                            <a:schemeClr val="tx1"/>
                          </a:solidFill>
                        </a:rPr>
                        <a:t>Project Name</a:t>
                      </a:r>
                    </a:p>
                  </a:txBody>
                  <a:tcP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r>
                        <a:rPr lang="en-CA" sz="1200" dirty="0">
                          <a:solidFill>
                            <a:schemeClr val="tx1"/>
                          </a:solidFill>
                        </a:rPr>
                        <a:t>Total Round</a:t>
                      </a:r>
                    </a:p>
                  </a:txBody>
                  <a:tcP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r>
                        <a:rPr lang="en-CA" sz="1200" dirty="0">
                          <a:solidFill>
                            <a:schemeClr val="tx1"/>
                          </a:solidFill>
                        </a:rPr>
                        <a:t>Retest all time (s)</a:t>
                      </a:r>
                    </a:p>
                  </a:txBody>
                  <a:tcP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r>
                        <a:rPr lang="en-CA" sz="1200" dirty="0">
                          <a:solidFill>
                            <a:schemeClr val="tx1"/>
                          </a:solidFill>
                        </a:rPr>
                        <a:t>Avg. Selection time (</a:t>
                      </a:r>
                      <a:r>
                        <a:rPr lang="en-CA" sz="1200" dirty="0" err="1">
                          <a:solidFill>
                            <a:schemeClr val="tx1"/>
                          </a:solidFill>
                        </a:rPr>
                        <a:t>ms</a:t>
                      </a:r>
                      <a:r>
                        <a:rPr lang="en-CA" sz="1200" dirty="0">
                          <a:solidFill>
                            <a:schemeClr val="tx1"/>
                          </a:solidFill>
                        </a:rPr>
                        <a:t>)</a:t>
                      </a:r>
                    </a:p>
                  </a:txBody>
                  <a:tcP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r>
                        <a:rPr lang="en-CA" sz="1200" dirty="0">
                          <a:solidFill>
                            <a:schemeClr val="tx1"/>
                          </a:solidFill>
                        </a:rPr>
                        <a:t>Avg. NodeSRT selected test number </a:t>
                      </a:r>
                    </a:p>
                  </a:txBody>
                  <a:tcP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r>
                        <a:rPr lang="en-CA" sz="1200" dirty="0">
                          <a:solidFill>
                            <a:schemeClr val="tx1"/>
                          </a:solidFill>
                        </a:rPr>
                        <a:t>Avg. Jest selected test number</a:t>
                      </a:r>
                    </a:p>
                  </a:txBody>
                  <a:tcP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r>
                        <a:rPr lang="en-CA" sz="1200" dirty="0">
                          <a:solidFill>
                            <a:schemeClr val="tx1"/>
                          </a:solidFill>
                        </a:rPr>
                        <a:t>Avg. NodeSRT total running time</a:t>
                      </a:r>
                    </a:p>
                  </a:txBody>
                  <a:tcP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r>
                        <a:rPr lang="en-CA" sz="1200" dirty="0">
                          <a:solidFill>
                            <a:schemeClr val="tx1"/>
                          </a:solidFill>
                        </a:rPr>
                        <a:t>Avg. Jest total running time</a:t>
                      </a:r>
                    </a:p>
                  </a:txBody>
                  <a:tcPr>
                    <a:lnL>
                      <a:noFill/>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2831229698"/>
                  </a:ext>
                </a:extLst>
              </a:tr>
              <a:tr h="370840">
                <a:tc>
                  <a:txBody>
                    <a:bodyPr/>
                    <a:lstStyle/>
                    <a:p>
                      <a:r>
                        <a:rPr lang="en-CA" sz="1200" dirty="0" err="1"/>
                        <a:t>Uppy</a:t>
                      </a:r>
                      <a:endParaRPr lang="en-CA" sz="1200" dirty="0"/>
                    </a:p>
                  </a:txBody>
                  <a:tcPr>
                    <a:lnT w="3175" cap="flat" cmpd="sng" algn="ctr">
                      <a:solidFill>
                        <a:schemeClr val="tx1"/>
                      </a:solidFill>
                      <a:prstDash val="solid"/>
                      <a:round/>
                      <a:headEnd type="none" w="med" len="med"/>
                      <a:tailEnd type="none" w="med" len="med"/>
                    </a:lnT>
                    <a:lnB>
                      <a:noFill/>
                    </a:lnB>
                  </a:tcPr>
                </a:tc>
                <a:tc>
                  <a:txBody>
                    <a:bodyPr/>
                    <a:lstStyle/>
                    <a:p>
                      <a:pPr algn="r"/>
                      <a:r>
                        <a:rPr lang="en-CA" sz="1200" dirty="0"/>
                        <a:t>480</a:t>
                      </a:r>
                    </a:p>
                  </a:txBody>
                  <a:tcPr>
                    <a:lnT w="3175" cap="flat" cmpd="sng" algn="ctr">
                      <a:solidFill>
                        <a:schemeClr val="tx1"/>
                      </a:solidFill>
                      <a:prstDash val="solid"/>
                      <a:round/>
                      <a:headEnd type="none" w="med" len="med"/>
                      <a:tailEnd type="none" w="med" len="med"/>
                    </a:lnT>
                    <a:lnB>
                      <a:noFill/>
                    </a:lnB>
                  </a:tcPr>
                </a:tc>
                <a:tc>
                  <a:txBody>
                    <a:bodyPr/>
                    <a:lstStyle/>
                    <a:p>
                      <a:pPr algn="r"/>
                      <a:r>
                        <a:rPr lang="en-CA" sz="1200" dirty="0"/>
                        <a:t>69.3</a:t>
                      </a:r>
                    </a:p>
                  </a:txBody>
                  <a:tcPr>
                    <a:lnT w="3175" cap="flat" cmpd="sng" algn="ctr">
                      <a:solidFill>
                        <a:schemeClr val="tx1"/>
                      </a:solidFill>
                      <a:prstDash val="solid"/>
                      <a:round/>
                      <a:headEnd type="none" w="med" len="med"/>
                      <a:tailEnd type="none" w="med" len="med"/>
                    </a:lnT>
                    <a:lnB>
                      <a:noFill/>
                    </a:lnB>
                  </a:tcPr>
                </a:tc>
                <a:tc>
                  <a:txBody>
                    <a:bodyPr/>
                    <a:lstStyle/>
                    <a:p>
                      <a:pPr algn="r"/>
                      <a:r>
                        <a:rPr lang="en-CA" sz="1200" dirty="0"/>
                        <a:t>490</a:t>
                      </a:r>
                    </a:p>
                  </a:txBody>
                  <a:tcPr>
                    <a:lnT w="3175" cap="flat" cmpd="sng" algn="ctr">
                      <a:solidFill>
                        <a:schemeClr val="tx1"/>
                      </a:solidFill>
                      <a:prstDash val="solid"/>
                      <a:round/>
                      <a:headEnd type="none" w="med" len="med"/>
                      <a:tailEnd type="none" w="med" len="med"/>
                    </a:lnT>
                    <a:lnB>
                      <a:noFill/>
                    </a:lnB>
                  </a:tcPr>
                </a:tc>
                <a:tc>
                  <a:txBody>
                    <a:bodyPr/>
                    <a:lstStyle/>
                    <a:p>
                      <a:pPr algn="r"/>
                      <a:r>
                        <a:rPr lang="en-CA" sz="1200" dirty="0"/>
                        <a:t>8.4 %</a:t>
                      </a:r>
                    </a:p>
                  </a:txBody>
                  <a:tcPr>
                    <a:lnT w="3175" cap="flat" cmpd="sng" algn="ctr">
                      <a:solidFill>
                        <a:schemeClr val="tx1"/>
                      </a:solidFill>
                      <a:prstDash val="solid"/>
                      <a:round/>
                      <a:headEnd type="none" w="med" len="med"/>
                      <a:tailEnd type="none" w="med" len="med"/>
                    </a:lnT>
                    <a:lnB>
                      <a:noFill/>
                    </a:lnB>
                  </a:tcPr>
                </a:tc>
                <a:tc>
                  <a:txBody>
                    <a:bodyPr/>
                    <a:lstStyle/>
                    <a:p>
                      <a:pPr algn="r"/>
                      <a:r>
                        <a:rPr lang="en-CA" sz="1200" dirty="0"/>
                        <a:t>20.7 %</a:t>
                      </a:r>
                    </a:p>
                  </a:txBody>
                  <a:tcPr>
                    <a:lnT w="3175" cap="flat" cmpd="sng" algn="ctr">
                      <a:solidFill>
                        <a:schemeClr val="tx1"/>
                      </a:solidFill>
                      <a:prstDash val="solid"/>
                      <a:round/>
                      <a:headEnd type="none" w="med" len="med"/>
                      <a:tailEnd type="none" w="med" len="med"/>
                    </a:lnT>
                    <a:lnB>
                      <a:noFill/>
                    </a:lnB>
                  </a:tcPr>
                </a:tc>
                <a:tc>
                  <a:txBody>
                    <a:bodyPr/>
                    <a:lstStyle/>
                    <a:p>
                      <a:pPr algn="r"/>
                      <a:r>
                        <a:rPr lang="en-CA" sz="1200" dirty="0"/>
                        <a:t>50.2 %</a:t>
                      </a:r>
                    </a:p>
                  </a:txBody>
                  <a:tcPr>
                    <a:lnT w="3175" cap="flat" cmpd="sng" algn="ctr">
                      <a:solidFill>
                        <a:schemeClr val="tx1"/>
                      </a:solidFill>
                      <a:prstDash val="solid"/>
                      <a:round/>
                      <a:headEnd type="none" w="med" len="med"/>
                      <a:tailEnd type="none" w="med" len="med"/>
                    </a:lnT>
                    <a:lnB>
                      <a:noFill/>
                    </a:lnB>
                  </a:tcPr>
                </a:tc>
                <a:tc>
                  <a:txBody>
                    <a:bodyPr/>
                    <a:lstStyle/>
                    <a:p>
                      <a:pPr algn="r"/>
                      <a:r>
                        <a:rPr lang="en-CA" sz="1200" dirty="0"/>
                        <a:t>23.6 %</a:t>
                      </a:r>
                    </a:p>
                  </a:txBody>
                  <a:tcPr>
                    <a:lnT w="3175"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3257143305"/>
                  </a:ext>
                </a:extLst>
              </a:tr>
              <a:tr h="370840">
                <a:tc>
                  <a:txBody>
                    <a:bodyPr/>
                    <a:lstStyle/>
                    <a:p>
                      <a:r>
                        <a:rPr lang="en-CA" sz="1200" dirty="0"/>
                        <a:t>Simorgh</a:t>
                      </a:r>
                    </a:p>
                  </a:txBody>
                  <a:tcPr>
                    <a:lnL>
                      <a:noFill/>
                    </a:lnL>
                    <a:lnR>
                      <a:noFill/>
                    </a:lnR>
                    <a:lnT>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200" dirty="0"/>
                        <a:t>108</a:t>
                      </a:r>
                    </a:p>
                  </a:txBody>
                  <a:tcPr>
                    <a:lnL>
                      <a:noFill/>
                    </a:lnL>
                    <a:lnR>
                      <a:noFill/>
                    </a:lnR>
                    <a:lnT>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200" dirty="0"/>
                        <a:t>450.7</a:t>
                      </a:r>
                    </a:p>
                  </a:txBody>
                  <a:tcPr>
                    <a:lnL>
                      <a:noFill/>
                    </a:lnL>
                    <a:lnR>
                      <a:noFill/>
                    </a:lnR>
                    <a:lnT>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200" dirty="0"/>
                        <a:t>2256</a:t>
                      </a:r>
                    </a:p>
                  </a:txBody>
                  <a:tcPr>
                    <a:lnL>
                      <a:noFill/>
                    </a:lnL>
                    <a:lnR>
                      <a:noFill/>
                    </a:lnR>
                    <a:lnT>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200" dirty="0"/>
                        <a:t>2.7 %</a:t>
                      </a:r>
                    </a:p>
                  </a:txBody>
                  <a:tcPr>
                    <a:lnL>
                      <a:noFill/>
                    </a:lnL>
                    <a:lnR>
                      <a:noFill/>
                    </a:lnR>
                    <a:lnT>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200" dirty="0"/>
                        <a:t>17.2 %</a:t>
                      </a:r>
                    </a:p>
                  </a:txBody>
                  <a:tcPr>
                    <a:lnL>
                      <a:noFill/>
                    </a:lnL>
                    <a:lnR>
                      <a:noFill/>
                    </a:lnR>
                    <a:lnT>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200" dirty="0"/>
                        <a:t>8.1 %</a:t>
                      </a:r>
                    </a:p>
                  </a:txBody>
                  <a:tcPr>
                    <a:lnL>
                      <a:noFill/>
                    </a:lnL>
                    <a:lnR>
                      <a:noFill/>
                    </a:lnR>
                    <a:lnT>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200" dirty="0"/>
                        <a:t>30.2 %</a:t>
                      </a:r>
                    </a:p>
                  </a:txBody>
                  <a:tcPr>
                    <a:lnL>
                      <a:noFill/>
                    </a:lnL>
                    <a:lnR>
                      <a:noFill/>
                    </a:lnR>
                    <a:lnT>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96415701"/>
                  </a:ext>
                </a:extLst>
              </a:tr>
            </a:tbl>
          </a:graphicData>
        </a:graphic>
      </p:graphicFrame>
      <p:graphicFrame>
        <p:nvGraphicFramePr>
          <p:cNvPr id="36" name="Chart 35">
            <a:extLst>
              <a:ext uri="{FF2B5EF4-FFF2-40B4-BE49-F238E27FC236}">
                <a16:creationId xmlns:a16="http://schemas.microsoft.com/office/drawing/2014/main" id="{27DDAB83-0892-4CA3-BED5-151F9EF5DDE6}"/>
              </a:ext>
            </a:extLst>
          </p:cNvPr>
          <p:cNvGraphicFramePr>
            <a:graphicFrameLocks/>
          </p:cNvGraphicFramePr>
          <p:nvPr>
            <p:extLst>
              <p:ext uri="{D42A27DB-BD31-4B8C-83A1-F6EECF244321}">
                <p14:modId xmlns:p14="http://schemas.microsoft.com/office/powerpoint/2010/main" val="1754380701"/>
              </p:ext>
            </p:extLst>
          </p:nvPr>
        </p:nvGraphicFramePr>
        <p:xfrm>
          <a:off x="18078015" y="3605951"/>
          <a:ext cx="3199142" cy="2435332"/>
        </p:xfrm>
        <a:graphic>
          <a:graphicData uri="http://schemas.openxmlformats.org/drawingml/2006/chart">
            <c:chart xmlns:c="http://schemas.openxmlformats.org/drawingml/2006/chart" xmlns:r="http://schemas.openxmlformats.org/officeDocument/2006/relationships" r:id="rId11"/>
          </a:graphicData>
        </a:graphic>
      </p:graphicFrame>
      <p:sp>
        <p:nvSpPr>
          <p:cNvPr id="8" name="TextBox 7">
            <a:extLst>
              <a:ext uri="{FF2B5EF4-FFF2-40B4-BE49-F238E27FC236}">
                <a16:creationId xmlns:a16="http://schemas.microsoft.com/office/drawing/2014/main" id="{E5DE1A6F-E68B-4A45-A5DE-AABC3A23DB98}"/>
              </a:ext>
            </a:extLst>
          </p:cNvPr>
          <p:cNvSpPr txBox="1"/>
          <p:nvPr/>
        </p:nvSpPr>
        <p:spPr>
          <a:xfrm>
            <a:off x="16427202" y="5991676"/>
            <a:ext cx="4237615" cy="307777"/>
          </a:xfrm>
          <a:prstGeom prst="rect">
            <a:avLst/>
          </a:prstGeom>
          <a:noFill/>
        </p:spPr>
        <p:txBody>
          <a:bodyPr wrap="square" rtlCol="0">
            <a:spAutoFit/>
          </a:bodyPr>
          <a:lstStyle/>
          <a:p>
            <a:r>
              <a:rPr lang="en-CA" sz="1400" dirty="0"/>
              <a:t>Comparison on Selected Test running time</a:t>
            </a:r>
          </a:p>
        </p:txBody>
      </p:sp>
      <p:sp>
        <p:nvSpPr>
          <p:cNvPr id="37" name="TextBox 36">
            <a:extLst>
              <a:ext uri="{FF2B5EF4-FFF2-40B4-BE49-F238E27FC236}">
                <a16:creationId xmlns:a16="http://schemas.microsoft.com/office/drawing/2014/main" id="{4849B2DB-4DF4-46CD-8AE3-BA1B324E1E49}"/>
              </a:ext>
            </a:extLst>
          </p:cNvPr>
          <p:cNvSpPr txBox="1"/>
          <p:nvPr/>
        </p:nvSpPr>
        <p:spPr>
          <a:xfrm>
            <a:off x="16907586" y="8179703"/>
            <a:ext cx="2340858" cy="307777"/>
          </a:xfrm>
          <a:prstGeom prst="rect">
            <a:avLst/>
          </a:prstGeom>
          <a:noFill/>
        </p:spPr>
        <p:txBody>
          <a:bodyPr wrap="square" rtlCol="0">
            <a:spAutoFit/>
          </a:bodyPr>
          <a:lstStyle/>
          <a:p>
            <a:pPr algn="ctr"/>
            <a:r>
              <a:rPr lang="en-CA" sz="1400" dirty="0"/>
              <a:t>Empirical Study Result</a:t>
            </a:r>
          </a:p>
        </p:txBody>
      </p:sp>
      <p:graphicFrame>
        <p:nvGraphicFramePr>
          <p:cNvPr id="38" name="Chart 37">
            <a:extLst>
              <a:ext uri="{FF2B5EF4-FFF2-40B4-BE49-F238E27FC236}">
                <a16:creationId xmlns:a16="http://schemas.microsoft.com/office/drawing/2014/main" id="{059E828F-8711-48BC-A1E8-60E5BED04A2E}"/>
              </a:ext>
            </a:extLst>
          </p:cNvPr>
          <p:cNvGraphicFramePr>
            <a:graphicFrameLocks/>
          </p:cNvGraphicFramePr>
          <p:nvPr>
            <p:extLst>
              <p:ext uri="{D42A27DB-BD31-4B8C-83A1-F6EECF244321}">
                <p14:modId xmlns:p14="http://schemas.microsoft.com/office/powerpoint/2010/main" val="927927247"/>
              </p:ext>
            </p:extLst>
          </p:nvPr>
        </p:nvGraphicFramePr>
        <p:xfrm>
          <a:off x="14762633" y="3599084"/>
          <a:ext cx="3315382" cy="2442199"/>
        </p:xfrm>
        <a:graphic>
          <a:graphicData uri="http://schemas.openxmlformats.org/drawingml/2006/chart">
            <c:chart xmlns:c="http://schemas.openxmlformats.org/drawingml/2006/chart" xmlns:r="http://schemas.openxmlformats.org/officeDocument/2006/relationships" r:id="rId12"/>
          </a:graphicData>
        </a:graphic>
      </p:graphicFrame>
      <p:sp>
        <p:nvSpPr>
          <p:cNvPr id="16" name="TextBox 15">
            <a:extLst>
              <a:ext uri="{FF2B5EF4-FFF2-40B4-BE49-F238E27FC236}">
                <a16:creationId xmlns:a16="http://schemas.microsoft.com/office/drawing/2014/main" id="{B145E529-3289-4C82-A8E1-4EB8ABD202F5}"/>
              </a:ext>
            </a:extLst>
          </p:cNvPr>
          <p:cNvSpPr txBox="1"/>
          <p:nvPr/>
        </p:nvSpPr>
        <p:spPr>
          <a:xfrm>
            <a:off x="14461227" y="10717510"/>
            <a:ext cx="6995160" cy="1323439"/>
          </a:xfrm>
          <a:prstGeom prst="rect">
            <a:avLst/>
          </a:prstGeom>
          <a:solidFill>
            <a:schemeClr val="bg1"/>
          </a:solidFill>
        </p:spPr>
        <p:txBody>
          <a:bodyPr wrap="square" rtlCol="0">
            <a:spAutoFit/>
          </a:bodyPr>
          <a:lstStyle/>
          <a:p>
            <a:r>
              <a:rPr lang="en-CA" dirty="0"/>
              <a:t>Links:</a:t>
            </a:r>
          </a:p>
          <a:p>
            <a:endParaRPr lang="en-CA" sz="600" dirty="0"/>
          </a:p>
          <a:p>
            <a:pPr marL="285750" indent="-285750">
              <a:buFontTx/>
              <a:buChar char="-"/>
            </a:pPr>
            <a:r>
              <a:rPr lang="en-CA" sz="1400" dirty="0">
                <a:latin typeface="Garamond" panose="02020404030301010803" pitchFamily="18" charset="0"/>
              </a:rPr>
              <a:t>Preprint: </a:t>
            </a:r>
            <a:r>
              <a:rPr lang="en-CA" sz="1400" dirty="0">
                <a:latin typeface="Garamond" panose="02020404030301010803" pitchFamily="18" charset="0"/>
                <a:hlinkClick r:id="rId13"/>
              </a:rPr>
              <a:t>https://arxiv.org/abs/2104.00142</a:t>
            </a:r>
            <a:r>
              <a:rPr lang="en-CA" sz="1400" dirty="0">
                <a:latin typeface="Garamond" panose="02020404030301010803" pitchFamily="18" charset="0"/>
              </a:rPr>
              <a:t> </a:t>
            </a:r>
          </a:p>
          <a:p>
            <a:pPr marL="285750" indent="-285750">
              <a:buFontTx/>
              <a:buChar char="-"/>
            </a:pPr>
            <a:r>
              <a:rPr lang="en-CA" sz="1400" dirty="0">
                <a:latin typeface="Garamond" panose="02020404030301010803" pitchFamily="18" charset="0"/>
              </a:rPr>
              <a:t>NodeSRT: </a:t>
            </a:r>
            <a:r>
              <a:rPr lang="en-CA" sz="1400" dirty="0">
                <a:latin typeface="Garamond" panose="02020404030301010803" pitchFamily="18" charset="0"/>
                <a:hlinkClick r:id="rId14"/>
              </a:rPr>
              <a:t>https://github.com/charlie-cyf/nodeSRT</a:t>
            </a:r>
            <a:r>
              <a:rPr lang="en-CA" sz="1400" dirty="0">
                <a:latin typeface="Garamond" panose="02020404030301010803" pitchFamily="18" charset="0"/>
              </a:rPr>
              <a:t> </a:t>
            </a:r>
          </a:p>
          <a:p>
            <a:pPr marL="285750" indent="-285750">
              <a:buFontTx/>
              <a:buChar char="-"/>
            </a:pPr>
            <a:r>
              <a:rPr lang="en-CA" sz="1400" dirty="0" err="1">
                <a:latin typeface="Garamond" panose="02020404030301010803" pitchFamily="18" charset="0"/>
              </a:rPr>
              <a:t>Uppy</a:t>
            </a:r>
            <a:r>
              <a:rPr lang="en-CA" sz="1400" dirty="0">
                <a:latin typeface="Garamond" panose="02020404030301010803" pitchFamily="18" charset="0"/>
              </a:rPr>
              <a:t>: </a:t>
            </a:r>
            <a:r>
              <a:rPr lang="en-CA" sz="1400" dirty="0">
                <a:latin typeface="Garamond" panose="02020404030301010803" pitchFamily="18" charset="0"/>
                <a:hlinkClick r:id="rId15"/>
              </a:rPr>
              <a:t>https://github.com/transloadit/uppy</a:t>
            </a:r>
            <a:r>
              <a:rPr lang="en-CA" sz="1400" dirty="0">
                <a:latin typeface="Garamond" panose="02020404030301010803" pitchFamily="18" charset="0"/>
              </a:rPr>
              <a:t> </a:t>
            </a:r>
          </a:p>
          <a:p>
            <a:pPr marL="285750" indent="-285750">
              <a:buFontTx/>
              <a:buChar char="-"/>
            </a:pPr>
            <a:r>
              <a:rPr lang="en-CA" sz="1400" dirty="0">
                <a:latin typeface="Garamond" panose="02020404030301010803" pitchFamily="18" charset="0"/>
              </a:rPr>
              <a:t>Simorgh: </a:t>
            </a:r>
            <a:r>
              <a:rPr lang="en-CA" sz="1400" dirty="0">
                <a:latin typeface="Garamond" panose="02020404030301010803" pitchFamily="18" charset="0"/>
                <a:hlinkClick r:id="rId16"/>
              </a:rPr>
              <a:t>https://github.com/bbc/simorgh</a:t>
            </a:r>
            <a:r>
              <a:rPr lang="en-CA" sz="1400" dirty="0">
                <a:latin typeface="Garamond" panose="02020404030301010803" pitchFamily="18" charset="0"/>
              </a:rPr>
              <a:t> </a:t>
            </a:r>
          </a:p>
        </p:txBody>
      </p:sp>
      <p:pic>
        <p:nvPicPr>
          <p:cNvPr id="5" name="Picture 4" descr="Qr code&#10;&#10;Description automatically generated">
            <a:extLst>
              <a:ext uri="{FF2B5EF4-FFF2-40B4-BE49-F238E27FC236}">
                <a16:creationId xmlns:a16="http://schemas.microsoft.com/office/drawing/2014/main" id="{C556D3AB-5B8D-4E55-8FB0-B3E2B002123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9761831" y="10730224"/>
            <a:ext cx="1191363" cy="1191363"/>
          </a:xfrm>
          <a:prstGeom prst="rect">
            <a:avLst/>
          </a:prstGeom>
        </p:spPr>
      </p:pic>
      <p:sp>
        <p:nvSpPr>
          <p:cNvPr id="9" name="TextBox 8">
            <a:extLst>
              <a:ext uri="{FF2B5EF4-FFF2-40B4-BE49-F238E27FC236}">
                <a16:creationId xmlns:a16="http://schemas.microsoft.com/office/drawing/2014/main" id="{B2DCA997-A8F6-4BEB-89A8-647517072F07}"/>
              </a:ext>
            </a:extLst>
          </p:cNvPr>
          <p:cNvSpPr txBox="1"/>
          <p:nvPr/>
        </p:nvSpPr>
        <p:spPr>
          <a:xfrm>
            <a:off x="20025794" y="11783088"/>
            <a:ext cx="1356432" cy="276999"/>
          </a:xfrm>
          <a:prstGeom prst="rect">
            <a:avLst/>
          </a:prstGeom>
          <a:noFill/>
        </p:spPr>
        <p:txBody>
          <a:bodyPr wrap="square" rtlCol="0">
            <a:spAutoFit/>
          </a:bodyPr>
          <a:lstStyle/>
          <a:p>
            <a:r>
              <a:rPr lang="en-US" altLang="zh-CN" sz="1200" dirty="0"/>
              <a:t>pre-print</a:t>
            </a:r>
            <a:endParaRPr lang="en-CA" sz="1200" dirty="0"/>
          </a:p>
        </p:txBody>
      </p:sp>
    </p:spTree>
    <p:extLst>
      <p:ext uri="{BB962C8B-B14F-4D97-AF65-F5344CB8AC3E}">
        <p14:creationId xmlns:p14="http://schemas.microsoft.com/office/powerpoint/2010/main" val="42363671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4936</TotalTime>
  <Words>651</Words>
  <Application>Microsoft Office PowerPoint</Application>
  <PresentationFormat>Custom</PresentationFormat>
  <Paragraphs>129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Libre Baskerville</vt:lpstr>
      <vt:lpstr>Arial</vt:lpstr>
      <vt:lpstr>Calibri</vt:lpstr>
      <vt:lpstr>Calibri Light</vt:lpstr>
      <vt:lpstr>Garamond</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Bond Charlie</dc:creator>
  <cp:lastModifiedBy>Bond Charlie</cp:lastModifiedBy>
  <cp:revision>7</cp:revision>
  <dcterms:created xsi:type="dcterms:W3CDTF">2021-04-11T02:48:49Z</dcterms:created>
  <dcterms:modified xsi:type="dcterms:W3CDTF">2021-05-05T05:49:20Z</dcterms:modified>
</cp:coreProperties>
</file>