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0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EC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46FAE-01B9-4010-BBC8-3598C1E734C5}" v="7" dt="2021-02-22T16:04:34.3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>
        <p:scale>
          <a:sx n="85" d="100"/>
          <a:sy n="85" d="100"/>
        </p:scale>
        <p:origin x="48" y="2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ie Gallagher" userId="bc8331725d9f2891" providerId="LiveId" clId="{87B46FAE-01B9-4010-BBC8-3598C1E734C5}"/>
    <pc:docChg chg="undo custSel addSld modSld">
      <pc:chgData name="Charlie Gallagher" userId="bc8331725d9f2891" providerId="LiveId" clId="{87B46FAE-01B9-4010-BBC8-3598C1E734C5}" dt="2021-02-22T16:05:37.501" v="207" actId="20577"/>
      <pc:docMkLst>
        <pc:docMk/>
      </pc:docMkLst>
      <pc:sldChg chg="modSp mod">
        <pc:chgData name="Charlie Gallagher" userId="bc8331725d9f2891" providerId="LiveId" clId="{87B46FAE-01B9-4010-BBC8-3598C1E734C5}" dt="2021-02-22T15:52:18.428" v="9" actId="1076"/>
        <pc:sldMkLst>
          <pc:docMk/>
          <pc:sldMk cId="2972144394" sldId="259"/>
        </pc:sldMkLst>
        <pc:spChg chg="mod">
          <ac:chgData name="Charlie Gallagher" userId="bc8331725d9f2891" providerId="LiveId" clId="{87B46FAE-01B9-4010-BBC8-3598C1E734C5}" dt="2021-02-22T15:52:16.395" v="7" actId="1076"/>
          <ac:spMkLst>
            <pc:docMk/>
            <pc:sldMk cId="2972144394" sldId="259"/>
            <ac:spMk id="12" creationId="{3B083DC4-50EB-416D-B0B2-B3349572DBD7}"/>
          </ac:spMkLst>
        </pc:spChg>
        <pc:picChg chg="mod">
          <ac:chgData name="Charlie Gallagher" userId="bc8331725d9f2891" providerId="LiveId" clId="{87B46FAE-01B9-4010-BBC8-3598C1E734C5}" dt="2021-02-22T15:52:18.428" v="9" actId="1076"/>
          <ac:picMkLst>
            <pc:docMk/>
            <pc:sldMk cId="2972144394" sldId="259"/>
            <ac:picMk id="11" creationId="{774B4502-DD28-4017-9B29-33168354933C}"/>
          </ac:picMkLst>
        </pc:picChg>
      </pc:sldChg>
      <pc:sldChg chg="modSp mod">
        <pc:chgData name="Charlie Gallagher" userId="bc8331725d9f2891" providerId="LiveId" clId="{87B46FAE-01B9-4010-BBC8-3598C1E734C5}" dt="2021-02-22T15:54:16.635" v="111" actId="20577"/>
        <pc:sldMkLst>
          <pc:docMk/>
          <pc:sldMk cId="1029826220" sldId="260"/>
        </pc:sldMkLst>
        <pc:spChg chg="mod">
          <ac:chgData name="Charlie Gallagher" userId="bc8331725d9f2891" providerId="LiveId" clId="{87B46FAE-01B9-4010-BBC8-3598C1E734C5}" dt="2021-02-22T15:54:16.635" v="111" actId="20577"/>
          <ac:spMkLst>
            <pc:docMk/>
            <pc:sldMk cId="1029826220" sldId="260"/>
            <ac:spMk id="4" creationId="{21A87132-B92D-48A5-87E6-8C6D437BD201}"/>
          </ac:spMkLst>
        </pc:spChg>
      </pc:sldChg>
      <pc:sldChg chg="addSp delSp modSp new mod">
        <pc:chgData name="Charlie Gallagher" userId="bc8331725d9f2891" providerId="LiveId" clId="{87B46FAE-01B9-4010-BBC8-3598C1E734C5}" dt="2021-02-22T16:05:37.501" v="207" actId="20577"/>
        <pc:sldMkLst>
          <pc:docMk/>
          <pc:sldMk cId="4078674665" sldId="261"/>
        </pc:sldMkLst>
        <pc:spChg chg="mod">
          <ac:chgData name="Charlie Gallagher" userId="bc8331725d9f2891" providerId="LiveId" clId="{87B46FAE-01B9-4010-BBC8-3598C1E734C5}" dt="2021-02-22T15:52:55.562" v="31" actId="20577"/>
          <ac:spMkLst>
            <pc:docMk/>
            <pc:sldMk cId="4078674665" sldId="261"/>
            <ac:spMk id="2" creationId="{D5E9FF7E-9AFB-4FAA-8B9C-CFF3A47033EC}"/>
          </ac:spMkLst>
        </pc:spChg>
        <pc:spChg chg="del">
          <ac:chgData name="Charlie Gallagher" userId="bc8331725d9f2891" providerId="LiveId" clId="{87B46FAE-01B9-4010-BBC8-3598C1E734C5}" dt="2021-02-22T15:50:51.235" v="1" actId="931"/>
          <ac:spMkLst>
            <pc:docMk/>
            <pc:sldMk cId="4078674665" sldId="261"/>
            <ac:spMk id="3" creationId="{2F8AB419-473E-49A3-8E6C-6AC9B05F99AB}"/>
          </ac:spMkLst>
        </pc:spChg>
        <pc:spChg chg="add mod">
          <ac:chgData name="Charlie Gallagher" userId="bc8331725d9f2891" providerId="LiveId" clId="{87B46FAE-01B9-4010-BBC8-3598C1E734C5}" dt="2021-02-22T16:04:23.279" v="145" actId="14100"/>
          <ac:spMkLst>
            <pc:docMk/>
            <pc:sldMk cId="4078674665" sldId="261"/>
            <ac:spMk id="3" creationId="{3033B0D0-B0A1-4277-BA0C-826AFFCCAC85}"/>
          </ac:spMkLst>
        </pc:spChg>
        <pc:spChg chg="mod">
          <ac:chgData name="Charlie Gallagher" userId="bc8331725d9f2891" providerId="LiveId" clId="{87B46FAE-01B9-4010-BBC8-3598C1E734C5}" dt="2021-02-22T16:05:37.501" v="207" actId="20577"/>
          <ac:spMkLst>
            <pc:docMk/>
            <pc:sldMk cId="4078674665" sldId="261"/>
            <ac:spMk id="4" creationId="{C74DBB5A-B1C1-4633-B911-B9A7FB23F579}"/>
          </ac:spMkLst>
        </pc:spChg>
        <pc:spChg chg="add mod ord">
          <ac:chgData name="Charlie Gallagher" userId="bc8331725d9f2891" providerId="LiveId" clId="{87B46FAE-01B9-4010-BBC8-3598C1E734C5}" dt="2021-02-22T15:52:35.204" v="12" actId="167"/>
          <ac:spMkLst>
            <pc:docMk/>
            <pc:sldMk cId="4078674665" sldId="261"/>
            <ac:spMk id="5" creationId="{E3B6588E-C2A0-4B03-8470-F46E651FFE23}"/>
          </ac:spMkLst>
        </pc:spChg>
        <pc:spChg chg="add del mod">
          <ac:chgData name="Charlie Gallagher" userId="bc8331725d9f2891" providerId="LiveId" clId="{87B46FAE-01B9-4010-BBC8-3598C1E734C5}" dt="2021-02-22T15:53:54.108" v="106"/>
          <ac:spMkLst>
            <pc:docMk/>
            <pc:sldMk cId="4078674665" sldId="261"/>
            <ac:spMk id="7" creationId="{4B36E0DF-35FB-42F5-AF5A-FF672127DBBF}"/>
          </ac:spMkLst>
        </pc:spChg>
        <pc:spChg chg="add del mod">
          <ac:chgData name="Charlie Gallagher" userId="bc8331725d9f2891" providerId="LiveId" clId="{87B46FAE-01B9-4010-BBC8-3598C1E734C5}" dt="2021-02-22T15:53:56.748" v="108"/>
          <ac:spMkLst>
            <pc:docMk/>
            <pc:sldMk cId="4078674665" sldId="261"/>
            <ac:spMk id="8" creationId="{3C63553B-33CC-4999-9E8D-CEB828CF5B3B}"/>
          </ac:spMkLst>
        </pc:spChg>
        <pc:spChg chg="add mod">
          <ac:chgData name="Charlie Gallagher" userId="bc8331725d9f2891" providerId="LiveId" clId="{87B46FAE-01B9-4010-BBC8-3598C1E734C5}" dt="2021-02-22T16:04:53.630" v="171" actId="1076"/>
          <ac:spMkLst>
            <pc:docMk/>
            <pc:sldMk cId="4078674665" sldId="261"/>
            <ac:spMk id="9" creationId="{07A385F9-64FD-4188-B7E1-4F8FEFB78424}"/>
          </ac:spMkLst>
        </pc:spChg>
        <pc:picChg chg="add mod modCrop">
          <ac:chgData name="Charlie Gallagher" userId="bc8331725d9f2891" providerId="LiveId" clId="{87B46FAE-01B9-4010-BBC8-3598C1E734C5}" dt="2021-02-22T16:04:43.705" v="166" actId="1076"/>
          <ac:picMkLst>
            <pc:docMk/>
            <pc:sldMk cId="4078674665" sldId="261"/>
            <ac:picMk id="6" creationId="{D57DEE3C-C1DA-411C-A036-D206B7D3DB4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19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68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2/22/2021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6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8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47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2/22/2021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41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2/22/2021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54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2/22/2021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12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98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86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2/22/2021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08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0086B-680C-42B2-BC40-16354EAED2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IXIS Assessment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3DB9B3-8EE2-4BAA-8BF6-480F05B55C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Charlie Gallagher</a:t>
            </a:r>
          </a:p>
        </p:txBody>
      </p:sp>
    </p:spTree>
    <p:extLst>
      <p:ext uri="{BB962C8B-B14F-4D97-AF65-F5344CB8AC3E}">
        <p14:creationId xmlns:p14="http://schemas.microsoft.com/office/powerpoint/2010/main" val="180857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D7995FB-DF29-463B-BD29-7A39974FB940}"/>
              </a:ext>
            </a:extLst>
          </p:cNvPr>
          <p:cNvSpPr/>
          <p:nvPr/>
        </p:nvSpPr>
        <p:spPr>
          <a:xfrm>
            <a:off x="5273336" y="1"/>
            <a:ext cx="6918663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3507D3-042A-41A9-8F8C-E5592466A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 per Session</a:t>
            </a:r>
          </a:p>
        </p:txBody>
      </p:sp>
      <p:pic>
        <p:nvPicPr>
          <p:cNvPr id="6" name="Picture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142656E9-831F-48F0-A698-7710998E7D8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0" t="-331" r="-1671" b="-1851"/>
          <a:stretch/>
        </p:blipFill>
        <p:spPr>
          <a:xfrm>
            <a:off x="6096000" y="141657"/>
            <a:ext cx="5617208" cy="657468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A87132-B92D-48A5-87E6-8C6D437BD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286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600" dirty="0"/>
              <a:t>Users on </a:t>
            </a:r>
            <a:r>
              <a:rPr lang="en-US" sz="1600" b="1" dirty="0"/>
              <a:t>desktops</a:t>
            </a:r>
            <a:r>
              <a:rPr lang="en-US" sz="1600" dirty="0"/>
              <a:t> are more likely to make transactions than either </a:t>
            </a:r>
            <a:r>
              <a:rPr lang="en-US" sz="1600" b="1" dirty="0"/>
              <a:t>tablet </a:t>
            </a:r>
            <a:r>
              <a:rPr lang="en-US" sz="1600" dirty="0"/>
              <a:t>or </a:t>
            </a:r>
            <a:r>
              <a:rPr lang="en-US" sz="1600" b="1" dirty="0"/>
              <a:t>mobile</a:t>
            </a:r>
            <a:r>
              <a:rPr lang="en-US" sz="1600" dirty="0"/>
              <a:t> users.</a:t>
            </a:r>
          </a:p>
        </p:txBody>
      </p:sp>
    </p:spTree>
    <p:extLst>
      <p:ext uri="{BB962C8B-B14F-4D97-AF65-F5344CB8AC3E}">
        <p14:creationId xmlns:p14="http://schemas.microsoft.com/office/powerpoint/2010/main" val="1029826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B083DC4-50EB-416D-B0B2-B3349572DBD7}"/>
              </a:ext>
            </a:extLst>
          </p:cNvPr>
          <p:cNvSpPr/>
          <p:nvPr/>
        </p:nvSpPr>
        <p:spPr>
          <a:xfrm>
            <a:off x="4643020" y="1"/>
            <a:ext cx="7548979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4C6C8-9E84-491B-87D4-8F496B4D4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34049"/>
            <a:ext cx="3932237" cy="1068388"/>
          </a:xfrm>
        </p:spPr>
        <p:txBody>
          <a:bodyPr/>
          <a:lstStyle/>
          <a:p>
            <a:r>
              <a:rPr lang="en-US"/>
              <a:t>In-app Transactions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97AC7F-E6C6-4F42-9D35-D325F5965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6887" y="2001042"/>
            <a:ext cx="4040752" cy="297045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users access the site through an app like </a:t>
            </a:r>
            <a:r>
              <a:rPr lang="en-US" b="1" dirty="0"/>
              <a:t>Twitter</a:t>
            </a:r>
            <a:r>
              <a:rPr lang="en-US" dirty="0"/>
              <a:t> or </a:t>
            </a:r>
            <a:r>
              <a:rPr lang="en-US" b="1" dirty="0"/>
              <a:t>Instagram</a:t>
            </a:r>
            <a:r>
              <a:rPr lang="en-US" dirty="0"/>
              <a:t>, they use an in-app browser.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Customers using in-app browsers have significantly lower transaction rates</a:t>
            </a:r>
            <a:r>
              <a:rPr lang="en-US" dirty="0"/>
              <a:t>, especially among tablet users.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App-based ad targeting should be reduced in favor of standard browser targeting. </a:t>
            </a:r>
          </a:p>
        </p:txBody>
      </p:sp>
      <p:pic>
        <p:nvPicPr>
          <p:cNvPr id="11" name="Picture Placeholder 10" descr="Graphical user interface, chart, application&#10;&#10;Description automatically generated">
            <a:extLst>
              <a:ext uri="{FF2B5EF4-FFF2-40B4-BE49-F238E27FC236}">
                <a16:creationId xmlns:a16="http://schemas.microsoft.com/office/drawing/2014/main" id="{774B4502-DD28-4017-9B29-33168354933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16" t="-2639" r="-877" b="-4024"/>
          <a:stretch/>
        </p:blipFill>
        <p:spPr>
          <a:xfrm>
            <a:off x="4537639" y="634049"/>
            <a:ext cx="7635876" cy="5890926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A4DF3DD-BC7E-40E0-B1F6-1FCAFEB27FB8}"/>
              </a:ext>
            </a:extLst>
          </p:cNvPr>
          <p:cNvSpPr txBox="1"/>
          <p:nvPr/>
        </p:nvSpPr>
        <p:spPr>
          <a:xfrm>
            <a:off x="2169889" y="5600471"/>
            <a:ext cx="22957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400" dirty="0">
                <a:solidFill>
                  <a:schemeClr val="bg1"/>
                </a:solidFill>
              </a:rPr>
              <a:t>In-app sessions make up 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9% of mobile sessions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8% of tablet sessions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936458-9443-47CE-A0EF-9EA2F0632D45}"/>
              </a:ext>
            </a:extLst>
          </p:cNvPr>
          <p:cNvSpPr txBox="1"/>
          <p:nvPr/>
        </p:nvSpPr>
        <p:spPr>
          <a:xfrm>
            <a:off x="1137079" y="5842306"/>
            <a:ext cx="92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1400" dirty="0">
                <a:solidFill>
                  <a:schemeClr val="bg1"/>
                </a:solidFill>
              </a:rPr>
              <a:t>Note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FFFE9E1-0A6C-44B5-A844-450F640FD883}"/>
              </a:ext>
            </a:extLst>
          </p:cNvPr>
          <p:cNvCxnSpPr>
            <a:cxnSpLocks/>
          </p:cNvCxnSpPr>
          <p:nvPr/>
        </p:nvCxnSpPr>
        <p:spPr>
          <a:xfrm>
            <a:off x="2097896" y="5663953"/>
            <a:ext cx="0" cy="664484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144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3B6588E-C2A0-4B03-8470-F46E651FFE23}"/>
              </a:ext>
            </a:extLst>
          </p:cNvPr>
          <p:cNvSpPr/>
          <p:nvPr/>
        </p:nvSpPr>
        <p:spPr>
          <a:xfrm>
            <a:off x="5160794" y="1"/>
            <a:ext cx="703120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E9FF7E-9AFB-4FAA-8B9C-CFF3A4703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Recent Sales Growth</a:t>
            </a:r>
          </a:p>
        </p:txBody>
      </p:sp>
      <p:pic>
        <p:nvPicPr>
          <p:cNvPr id="6" name="Picture Placeholder 5" descr="Chart, waterfall chart&#10;&#10;Description automatically generated">
            <a:extLst>
              <a:ext uri="{FF2B5EF4-FFF2-40B4-BE49-F238E27FC236}">
                <a16:creationId xmlns:a16="http://schemas.microsoft.com/office/drawing/2014/main" id="{D57DEE3C-C1DA-411C-A036-D206B7D3DB4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15" t="-5330" r="-4915" b="-5330"/>
          <a:stretch/>
        </p:blipFill>
        <p:spPr>
          <a:xfrm>
            <a:off x="5160794" y="817414"/>
            <a:ext cx="7136998" cy="539316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4DBB5A-B1C1-4633-B911-B9A7FB23F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Sales are up nearly </a:t>
            </a:r>
            <a:r>
              <a:rPr lang="en-US" b="1" dirty="0"/>
              <a:t>100%</a:t>
            </a:r>
            <a:r>
              <a:rPr lang="en-US" dirty="0"/>
              <a:t> since July 2012 and around </a:t>
            </a:r>
            <a:r>
              <a:rPr lang="en-US" b="1" dirty="0"/>
              <a:t>20%</a:t>
            </a:r>
            <a:r>
              <a:rPr lang="en-US" dirty="0"/>
              <a:t> since last 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of the growth occurred in 2013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3033B0D0-B0A1-4277-BA0C-826AFFCCAC85}"/>
              </a:ext>
            </a:extLst>
          </p:cNvPr>
          <p:cNvSpPr/>
          <p:nvPr/>
        </p:nvSpPr>
        <p:spPr>
          <a:xfrm rot="16200000">
            <a:off x="11112583" y="2107416"/>
            <a:ext cx="195064" cy="854154"/>
          </a:xfrm>
          <a:prstGeom prst="leftBrace">
            <a:avLst>
              <a:gd name="adj1" fmla="val 73648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A385F9-64FD-4188-B7E1-4F8FEFB78424}"/>
              </a:ext>
            </a:extLst>
          </p:cNvPr>
          <p:cNvSpPr txBox="1"/>
          <p:nvPr/>
        </p:nvSpPr>
        <p:spPr>
          <a:xfrm>
            <a:off x="10811608" y="2745684"/>
            <a:ext cx="79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Last two </a:t>
            </a:r>
          </a:p>
          <a:p>
            <a:pPr algn="ctr"/>
            <a:r>
              <a:rPr lang="en-US" sz="1200" dirty="0"/>
              <a:t>months</a:t>
            </a:r>
          </a:p>
        </p:txBody>
      </p:sp>
    </p:spTree>
    <p:extLst>
      <p:ext uri="{BB962C8B-B14F-4D97-AF65-F5344CB8AC3E}">
        <p14:creationId xmlns:p14="http://schemas.microsoft.com/office/powerpoint/2010/main" val="4078674665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Custom 69">
      <a:dk1>
        <a:sysClr val="windowText" lastClr="000000"/>
      </a:dk1>
      <a:lt1>
        <a:sysClr val="window" lastClr="FFFFFF"/>
      </a:lt1>
      <a:dk2>
        <a:srgbClr val="44131A"/>
      </a:dk2>
      <a:lt2>
        <a:srgbClr val="F2ECEA"/>
      </a:lt2>
      <a:accent1>
        <a:srgbClr val="A62C52"/>
      </a:accent1>
      <a:accent2>
        <a:srgbClr val="A7928D"/>
      </a:accent2>
      <a:accent3>
        <a:srgbClr val="307C71"/>
      </a:accent3>
      <a:accent4>
        <a:srgbClr val="41575D"/>
      </a:accent4>
      <a:accent5>
        <a:srgbClr val="8FA3A3"/>
      </a:accent5>
      <a:accent6>
        <a:srgbClr val="CA8370"/>
      </a:accent6>
      <a:hlink>
        <a:srgbClr val="D13D6E"/>
      </a:hlink>
      <a:folHlink>
        <a:srgbClr val="6C9D92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Words>116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Avenir Next LT Pro</vt:lpstr>
      <vt:lpstr>AvenirNext LT Pro Medium</vt:lpstr>
      <vt:lpstr>BlockprintVTI</vt:lpstr>
      <vt:lpstr>IXIS Assessment</vt:lpstr>
      <vt:lpstr>Transactions per Session</vt:lpstr>
      <vt:lpstr>In-app Transactions</vt:lpstr>
      <vt:lpstr>Recent Sales Growth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IXIS Assessment</dc:title>
  <dc:creator>Charlie Gallagher</dc:creator>
  <cp:lastModifiedBy>Charlie Gallagher</cp:lastModifiedBy>
  <cp:revision>6</cp:revision>
  <dcterms:created xsi:type="dcterms:W3CDTF">2021-02-22T14:52:01Z</dcterms:created>
  <dcterms:modified xsi:type="dcterms:W3CDTF">2021-02-22T16:06:05Z</dcterms:modified>
</cp:coreProperties>
</file>