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46FAE-01B9-4010-BBC8-3598C1E734C5}" v="7" dt="2021-02-22T16:04:3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Gallagher" userId="bc8331725d9f2891" providerId="LiveId" clId="{FE974215-9AB3-4A14-92A7-108B33042B3E}"/>
    <pc:docChg chg="modSld">
      <pc:chgData name="Charlie Gallagher" userId="bc8331725d9f2891" providerId="LiveId" clId="{FE974215-9AB3-4A14-92A7-108B33042B3E}" dt="2021-02-22T18:14:16.851" v="21" actId="20577"/>
      <pc:docMkLst>
        <pc:docMk/>
      </pc:docMkLst>
      <pc:sldChg chg="modSp mod">
        <pc:chgData name="Charlie Gallagher" userId="bc8331725d9f2891" providerId="LiveId" clId="{FE974215-9AB3-4A14-92A7-108B33042B3E}" dt="2021-02-22T18:14:16.851" v="21" actId="20577"/>
        <pc:sldMkLst>
          <pc:docMk/>
          <pc:sldMk cId="2972144394" sldId="259"/>
        </pc:sldMkLst>
        <pc:spChg chg="mod">
          <ac:chgData name="Charlie Gallagher" userId="bc8331725d9f2891" providerId="LiveId" clId="{FE974215-9AB3-4A14-92A7-108B33042B3E}" dt="2021-02-22T18:14:16.851" v="21" actId="20577"/>
          <ac:spMkLst>
            <pc:docMk/>
            <pc:sldMk cId="2972144394" sldId="259"/>
            <ac:spMk id="4" creationId="{5297AC7F-E6C6-4F42-9D35-D325F59651FB}"/>
          </ac:spMkLst>
        </pc:spChg>
      </pc:sldChg>
    </pc:docChg>
  </pc:docChgLst>
  <pc:docChgLst>
    <pc:chgData name="Charlie Gallagher" userId="bc8331725d9f2891" providerId="LiveId" clId="{87B46FAE-01B9-4010-BBC8-3598C1E734C5}"/>
    <pc:docChg chg="undo custSel addSld modSld">
      <pc:chgData name="Charlie Gallagher" userId="bc8331725d9f2891" providerId="LiveId" clId="{87B46FAE-01B9-4010-BBC8-3598C1E734C5}" dt="2021-02-22T16:05:37.501" v="207" actId="20577"/>
      <pc:docMkLst>
        <pc:docMk/>
      </pc:docMkLst>
      <pc:sldChg chg="modSp mod">
        <pc:chgData name="Charlie Gallagher" userId="bc8331725d9f2891" providerId="LiveId" clId="{87B46FAE-01B9-4010-BBC8-3598C1E734C5}" dt="2021-02-22T15:52:18.428" v="9" actId="1076"/>
        <pc:sldMkLst>
          <pc:docMk/>
          <pc:sldMk cId="2972144394" sldId="259"/>
        </pc:sldMkLst>
        <pc:spChg chg="mod">
          <ac:chgData name="Charlie Gallagher" userId="bc8331725d9f2891" providerId="LiveId" clId="{87B46FAE-01B9-4010-BBC8-3598C1E734C5}" dt="2021-02-22T15:52:16.395" v="7" actId="1076"/>
          <ac:spMkLst>
            <pc:docMk/>
            <pc:sldMk cId="2972144394" sldId="259"/>
            <ac:spMk id="12" creationId="{3B083DC4-50EB-416D-B0B2-B3349572DBD7}"/>
          </ac:spMkLst>
        </pc:spChg>
        <pc:picChg chg="mod">
          <ac:chgData name="Charlie Gallagher" userId="bc8331725d9f2891" providerId="LiveId" clId="{87B46FAE-01B9-4010-BBC8-3598C1E734C5}" dt="2021-02-22T15:52:18.428" v="9" actId="1076"/>
          <ac:picMkLst>
            <pc:docMk/>
            <pc:sldMk cId="2972144394" sldId="259"/>
            <ac:picMk id="11" creationId="{774B4502-DD28-4017-9B29-33168354933C}"/>
          </ac:picMkLst>
        </pc:picChg>
      </pc:sldChg>
      <pc:sldChg chg="modSp mod">
        <pc:chgData name="Charlie Gallagher" userId="bc8331725d9f2891" providerId="LiveId" clId="{87B46FAE-01B9-4010-BBC8-3598C1E734C5}" dt="2021-02-22T15:54:16.635" v="111" actId="20577"/>
        <pc:sldMkLst>
          <pc:docMk/>
          <pc:sldMk cId="1029826220" sldId="260"/>
        </pc:sldMkLst>
        <pc:spChg chg="mod">
          <ac:chgData name="Charlie Gallagher" userId="bc8331725d9f2891" providerId="LiveId" clId="{87B46FAE-01B9-4010-BBC8-3598C1E734C5}" dt="2021-02-22T15:54:16.635" v="111" actId="20577"/>
          <ac:spMkLst>
            <pc:docMk/>
            <pc:sldMk cId="1029826220" sldId="260"/>
            <ac:spMk id="4" creationId="{21A87132-B92D-48A5-87E6-8C6D437BD201}"/>
          </ac:spMkLst>
        </pc:spChg>
      </pc:sldChg>
      <pc:sldChg chg="addSp delSp modSp new mod">
        <pc:chgData name="Charlie Gallagher" userId="bc8331725d9f2891" providerId="LiveId" clId="{87B46FAE-01B9-4010-BBC8-3598C1E734C5}" dt="2021-02-22T16:05:37.501" v="207" actId="20577"/>
        <pc:sldMkLst>
          <pc:docMk/>
          <pc:sldMk cId="4078674665" sldId="261"/>
        </pc:sldMkLst>
        <pc:spChg chg="mod">
          <ac:chgData name="Charlie Gallagher" userId="bc8331725d9f2891" providerId="LiveId" clId="{87B46FAE-01B9-4010-BBC8-3598C1E734C5}" dt="2021-02-22T15:52:55.562" v="31" actId="20577"/>
          <ac:spMkLst>
            <pc:docMk/>
            <pc:sldMk cId="4078674665" sldId="261"/>
            <ac:spMk id="2" creationId="{D5E9FF7E-9AFB-4FAA-8B9C-CFF3A47033EC}"/>
          </ac:spMkLst>
        </pc:spChg>
        <pc:spChg chg="del">
          <ac:chgData name="Charlie Gallagher" userId="bc8331725d9f2891" providerId="LiveId" clId="{87B46FAE-01B9-4010-BBC8-3598C1E734C5}" dt="2021-02-22T15:50:51.235" v="1" actId="931"/>
          <ac:spMkLst>
            <pc:docMk/>
            <pc:sldMk cId="4078674665" sldId="261"/>
            <ac:spMk id="3" creationId="{2F8AB419-473E-49A3-8E6C-6AC9B05F99AB}"/>
          </ac:spMkLst>
        </pc:spChg>
        <pc:spChg chg="add mod">
          <ac:chgData name="Charlie Gallagher" userId="bc8331725d9f2891" providerId="LiveId" clId="{87B46FAE-01B9-4010-BBC8-3598C1E734C5}" dt="2021-02-22T16:04:23.279" v="145" actId="14100"/>
          <ac:spMkLst>
            <pc:docMk/>
            <pc:sldMk cId="4078674665" sldId="261"/>
            <ac:spMk id="3" creationId="{3033B0D0-B0A1-4277-BA0C-826AFFCCAC85}"/>
          </ac:spMkLst>
        </pc:spChg>
        <pc:spChg chg="mod">
          <ac:chgData name="Charlie Gallagher" userId="bc8331725d9f2891" providerId="LiveId" clId="{87B46FAE-01B9-4010-BBC8-3598C1E734C5}" dt="2021-02-22T16:05:37.501" v="207" actId="20577"/>
          <ac:spMkLst>
            <pc:docMk/>
            <pc:sldMk cId="4078674665" sldId="261"/>
            <ac:spMk id="4" creationId="{C74DBB5A-B1C1-4633-B911-B9A7FB23F579}"/>
          </ac:spMkLst>
        </pc:spChg>
        <pc:spChg chg="add mod ord">
          <ac:chgData name="Charlie Gallagher" userId="bc8331725d9f2891" providerId="LiveId" clId="{87B46FAE-01B9-4010-BBC8-3598C1E734C5}" dt="2021-02-22T15:52:35.204" v="12" actId="167"/>
          <ac:spMkLst>
            <pc:docMk/>
            <pc:sldMk cId="4078674665" sldId="261"/>
            <ac:spMk id="5" creationId="{E3B6588E-C2A0-4B03-8470-F46E651FFE23}"/>
          </ac:spMkLst>
        </pc:spChg>
        <pc:spChg chg="add del mod">
          <ac:chgData name="Charlie Gallagher" userId="bc8331725d9f2891" providerId="LiveId" clId="{87B46FAE-01B9-4010-BBC8-3598C1E734C5}" dt="2021-02-22T15:53:54.108" v="106"/>
          <ac:spMkLst>
            <pc:docMk/>
            <pc:sldMk cId="4078674665" sldId="261"/>
            <ac:spMk id="7" creationId="{4B36E0DF-35FB-42F5-AF5A-FF672127DBBF}"/>
          </ac:spMkLst>
        </pc:spChg>
        <pc:spChg chg="add del mod">
          <ac:chgData name="Charlie Gallagher" userId="bc8331725d9f2891" providerId="LiveId" clId="{87B46FAE-01B9-4010-BBC8-3598C1E734C5}" dt="2021-02-22T15:53:56.748" v="108"/>
          <ac:spMkLst>
            <pc:docMk/>
            <pc:sldMk cId="4078674665" sldId="261"/>
            <ac:spMk id="8" creationId="{3C63553B-33CC-4999-9E8D-CEB828CF5B3B}"/>
          </ac:spMkLst>
        </pc:spChg>
        <pc:spChg chg="add mod">
          <ac:chgData name="Charlie Gallagher" userId="bc8331725d9f2891" providerId="LiveId" clId="{87B46FAE-01B9-4010-BBC8-3598C1E734C5}" dt="2021-02-22T16:04:53.630" v="171" actId="1076"/>
          <ac:spMkLst>
            <pc:docMk/>
            <pc:sldMk cId="4078674665" sldId="261"/>
            <ac:spMk id="9" creationId="{07A385F9-64FD-4188-B7E1-4F8FEFB78424}"/>
          </ac:spMkLst>
        </pc:spChg>
        <pc:picChg chg="add mod modCrop">
          <ac:chgData name="Charlie Gallagher" userId="bc8331725d9f2891" providerId="LiveId" clId="{87B46FAE-01B9-4010-BBC8-3598C1E734C5}" dt="2021-02-22T16:04:43.705" v="166" actId="1076"/>
          <ac:picMkLst>
            <pc:docMk/>
            <pc:sldMk cId="4078674665" sldId="261"/>
            <ac:picMk id="6" creationId="{D57DEE3C-C1DA-411C-A036-D206B7D3DB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086B-680C-42B2-BC40-16354EAED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IXIS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B9B3-8EE2-4BAA-8BF6-480F05B55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Gallagher</a:t>
            </a:r>
          </a:p>
        </p:txBody>
      </p:sp>
    </p:spTree>
    <p:extLst>
      <p:ext uri="{BB962C8B-B14F-4D97-AF65-F5344CB8AC3E}">
        <p14:creationId xmlns:p14="http://schemas.microsoft.com/office/powerpoint/2010/main" val="1808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7995FB-DF29-463B-BD29-7A39974FB940}"/>
              </a:ext>
            </a:extLst>
          </p:cNvPr>
          <p:cNvSpPr/>
          <p:nvPr/>
        </p:nvSpPr>
        <p:spPr>
          <a:xfrm>
            <a:off x="5273336" y="1"/>
            <a:ext cx="691866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507D3-042A-41A9-8F8C-E5592466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per Session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42656E9-831F-48F0-A698-7710998E7D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-331" r="-1671" b="-1851"/>
          <a:stretch/>
        </p:blipFill>
        <p:spPr>
          <a:xfrm>
            <a:off x="6096000" y="141657"/>
            <a:ext cx="5617208" cy="65746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7132-B92D-48A5-87E6-8C6D437B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/>
              <a:t>Users on </a:t>
            </a:r>
            <a:r>
              <a:rPr lang="en-US" sz="1600" b="1" dirty="0"/>
              <a:t>desktops</a:t>
            </a:r>
            <a:r>
              <a:rPr lang="en-US" sz="1600" dirty="0"/>
              <a:t> are more likely to make transactions than either </a:t>
            </a:r>
            <a:r>
              <a:rPr lang="en-US" sz="1600" b="1" dirty="0"/>
              <a:t>tablet </a:t>
            </a:r>
            <a:r>
              <a:rPr lang="en-US" sz="1600" dirty="0"/>
              <a:t>or </a:t>
            </a:r>
            <a:r>
              <a:rPr lang="en-US" sz="1600" b="1" dirty="0"/>
              <a:t>mobile</a:t>
            </a:r>
            <a:r>
              <a:rPr lang="en-US" sz="1600" dirty="0"/>
              <a:t> users.</a:t>
            </a:r>
          </a:p>
        </p:txBody>
      </p:sp>
    </p:spTree>
    <p:extLst>
      <p:ext uri="{BB962C8B-B14F-4D97-AF65-F5344CB8AC3E}">
        <p14:creationId xmlns:p14="http://schemas.microsoft.com/office/powerpoint/2010/main" val="10298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83DC4-50EB-416D-B0B2-B3349572DBD7}"/>
              </a:ext>
            </a:extLst>
          </p:cNvPr>
          <p:cNvSpPr/>
          <p:nvPr/>
        </p:nvSpPr>
        <p:spPr>
          <a:xfrm>
            <a:off x="4643020" y="1"/>
            <a:ext cx="75489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C6C8-9E84-491B-87D4-8F496B4D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4049"/>
            <a:ext cx="3932237" cy="1068388"/>
          </a:xfrm>
        </p:spPr>
        <p:txBody>
          <a:bodyPr/>
          <a:lstStyle/>
          <a:p>
            <a:r>
              <a:rPr lang="en-US"/>
              <a:t>In-app Transactions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AC7F-E6C6-4F42-9D35-D325F596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87" y="2001042"/>
            <a:ext cx="4040752" cy="29704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users access the site through an app like </a:t>
            </a:r>
            <a:r>
              <a:rPr lang="en-US" b="1" dirty="0"/>
              <a:t>Twitter</a:t>
            </a:r>
            <a:r>
              <a:rPr lang="en-US" dirty="0"/>
              <a:t> or </a:t>
            </a:r>
            <a:r>
              <a:rPr lang="en-US" b="1" dirty="0"/>
              <a:t>Instagram</a:t>
            </a:r>
            <a:r>
              <a:rPr lang="en-US" dirty="0"/>
              <a:t>, they use an in-app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Customers using in-app browsers have significantly lower transaction rates</a:t>
            </a:r>
            <a:r>
              <a:rPr lang="en-US" dirty="0"/>
              <a:t>, especially among tablet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Ads targeting apps should be reduced in favor of standard browser targeting. </a:t>
            </a:r>
          </a:p>
        </p:txBody>
      </p:sp>
      <p:pic>
        <p:nvPicPr>
          <p:cNvPr id="11" name="Picture Placeholder 10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74B4502-DD28-4017-9B29-3316835493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" t="-2639" r="-877" b="-4024"/>
          <a:stretch/>
        </p:blipFill>
        <p:spPr>
          <a:xfrm>
            <a:off x="4537639" y="634049"/>
            <a:ext cx="7635876" cy="589092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4DF3DD-BC7E-40E0-B1F6-1FCAFEB27FB8}"/>
              </a:ext>
            </a:extLst>
          </p:cNvPr>
          <p:cNvSpPr txBox="1"/>
          <p:nvPr/>
        </p:nvSpPr>
        <p:spPr>
          <a:xfrm>
            <a:off x="2169889" y="5600471"/>
            <a:ext cx="2295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In-app sessions make up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9% of mobile sessions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8% of tablet sessions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36458-9443-47CE-A0EF-9EA2F0632D45}"/>
              </a:ext>
            </a:extLst>
          </p:cNvPr>
          <p:cNvSpPr txBox="1"/>
          <p:nvPr/>
        </p:nvSpPr>
        <p:spPr>
          <a:xfrm>
            <a:off x="1137079" y="5842306"/>
            <a:ext cx="92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Note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FFE9E1-0A6C-44B5-A844-450F640FD883}"/>
              </a:ext>
            </a:extLst>
          </p:cNvPr>
          <p:cNvCxnSpPr>
            <a:cxnSpLocks/>
          </p:cNvCxnSpPr>
          <p:nvPr/>
        </p:nvCxnSpPr>
        <p:spPr>
          <a:xfrm>
            <a:off x="2097896" y="5663953"/>
            <a:ext cx="0" cy="66448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6588E-C2A0-4B03-8470-F46E651FFE23}"/>
              </a:ext>
            </a:extLst>
          </p:cNvPr>
          <p:cNvSpPr/>
          <p:nvPr/>
        </p:nvSpPr>
        <p:spPr>
          <a:xfrm>
            <a:off x="5160794" y="1"/>
            <a:ext cx="703120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9FF7E-9AFB-4FAA-8B9C-CFF3A470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Sales Growth</a:t>
            </a:r>
          </a:p>
        </p:txBody>
      </p:sp>
      <p:pic>
        <p:nvPicPr>
          <p:cNvPr id="6" name="Picture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D57DEE3C-C1DA-411C-A036-D206B7D3DB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5" t="-5330" r="-4915" b="-5330"/>
          <a:stretch/>
        </p:blipFill>
        <p:spPr>
          <a:xfrm>
            <a:off x="5160794" y="817414"/>
            <a:ext cx="7136998" cy="5393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BB5A-B1C1-4633-B911-B9A7FB23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up nearly </a:t>
            </a:r>
            <a:r>
              <a:rPr lang="en-US" b="1" dirty="0"/>
              <a:t>100%</a:t>
            </a:r>
            <a:r>
              <a:rPr lang="en-US" dirty="0"/>
              <a:t> since July 2012 and around </a:t>
            </a:r>
            <a:r>
              <a:rPr lang="en-US" b="1" dirty="0"/>
              <a:t>20%</a:t>
            </a:r>
            <a:r>
              <a:rPr lang="en-US" dirty="0"/>
              <a:t> since last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growth occurred in 2013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033B0D0-B0A1-4277-BA0C-826AFFCCAC85}"/>
              </a:ext>
            </a:extLst>
          </p:cNvPr>
          <p:cNvSpPr/>
          <p:nvPr/>
        </p:nvSpPr>
        <p:spPr>
          <a:xfrm rot="16200000">
            <a:off x="11112583" y="2107416"/>
            <a:ext cx="195064" cy="854154"/>
          </a:xfrm>
          <a:prstGeom prst="leftBrace">
            <a:avLst>
              <a:gd name="adj1" fmla="val 7364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385F9-64FD-4188-B7E1-4F8FEFB78424}"/>
              </a:ext>
            </a:extLst>
          </p:cNvPr>
          <p:cNvSpPr txBox="1"/>
          <p:nvPr/>
        </p:nvSpPr>
        <p:spPr>
          <a:xfrm>
            <a:off x="10811608" y="274568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Last two </a:t>
            </a:r>
          </a:p>
          <a:p>
            <a:pPr algn="ctr"/>
            <a:r>
              <a:rPr lang="en-US" sz="1200" dirty="0"/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40786746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IXIS Assessment</vt:lpstr>
      <vt:lpstr>Transactions per Session</vt:lpstr>
      <vt:lpstr>In-app Transactions</vt:lpstr>
      <vt:lpstr>Recent Sales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Assessment</dc:title>
  <dc:creator>Charlie Gallagher</dc:creator>
  <cp:lastModifiedBy>Charlie Gallagher</cp:lastModifiedBy>
  <cp:revision>6</cp:revision>
  <dcterms:created xsi:type="dcterms:W3CDTF">2021-02-22T14:52:01Z</dcterms:created>
  <dcterms:modified xsi:type="dcterms:W3CDTF">2021-02-22T18:14:22Z</dcterms:modified>
</cp:coreProperties>
</file>