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7295-F442-4727-A202-8D688096289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6D88-A3CD-4BFC-9771-E4B2F7DC6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2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7295-F442-4727-A202-8D688096289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6D88-A3CD-4BFC-9771-E4B2F7DC6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8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7295-F442-4727-A202-8D688096289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6D88-A3CD-4BFC-9771-E4B2F7DC6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7295-F442-4727-A202-8D688096289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6D88-A3CD-4BFC-9771-E4B2F7DC6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7295-F442-4727-A202-8D688096289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6D88-A3CD-4BFC-9771-E4B2F7DC6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3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7295-F442-4727-A202-8D688096289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6D88-A3CD-4BFC-9771-E4B2F7DC6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0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7295-F442-4727-A202-8D688096289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6D88-A3CD-4BFC-9771-E4B2F7DC6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1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7295-F442-4727-A202-8D688096289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6D88-A3CD-4BFC-9771-E4B2F7DC6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7295-F442-4727-A202-8D688096289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6D88-A3CD-4BFC-9771-E4B2F7DC6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7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7295-F442-4727-A202-8D688096289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6D88-A3CD-4BFC-9771-E4B2F7DC6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0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7295-F442-4727-A202-8D688096289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6D88-A3CD-4BFC-9771-E4B2F7DC6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D7295-F442-4727-A202-8D688096289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66D88-A3CD-4BFC-9771-E4B2F7DC6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3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0D3C-7E4B-4AD2-82D6-36C099F49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09002-9F28-4BC0-AF04-EE9E034C1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7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D1F2DF-1E59-4E0D-8BAA-F18F495F6504}"/>
              </a:ext>
            </a:extLst>
          </p:cNvPr>
          <p:cNvSpPr/>
          <p:nvPr/>
        </p:nvSpPr>
        <p:spPr>
          <a:xfrm>
            <a:off x="154516" y="2544479"/>
            <a:ext cx="556953" cy="48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C59BC-D0D2-4E69-897A-C499A4609342}"/>
              </a:ext>
            </a:extLst>
          </p:cNvPr>
          <p:cNvSpPr/>
          <p:nvPr/>
        </p:nvSpPr>
        <p:spPr>
          <a:xfrm>
            <a:off x="154516" y="3644166"/>
            <a:ext cx="556953" cy="48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8C0D0-6190-4105-B479-ABE583FCBF86}"/>
              </a:ext>
            </a:extLst>
          </p:cNvPr>
          <p:cNvSpPr/>
          <p:nvPr/>
        </p:nvSpPr>
        <p:spPr>
          <a:xfrm>
            <a:off x="154515" y="4387712"/>
            <a:ext cx="556953" cy="48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N3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76A796-0905-45F6-80FC-7A231852BA9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11469" y="2757135"/>
            <a:ext cx="733150" cy="2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ADAE35-0163-46AE-B7EC-1A1060F61DB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11469" y="2786322"/>
            <a:ext cx="793774" cy="18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546BBC-71A4-4C6F-AB92-15EE9F55DD2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11469" y="2786322"/>
            <a:ext cx="774511" cy="34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CF1489-C0D8-4DC6-811D-17122E6D02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11469" y="2786322"/>
            <a:ext cx="742938" cy="53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45B285-2A0C-4DB0-B013-04E2471DDCF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11469" y="3886009"/>
            <a:ext cx="807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A583FE-9242-45C2-A6D9-281F9C06836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11469" y="3886009"/>
            <a:ext cx="793774" cy="24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03DB8D-4165-4021-B44E-F14512D32F1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11468" y="4403716"/>
            <a:ext cx="733151" cy="22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55E4AF-98E1-4B02-AAEE-7F24FE160C8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11468" y="4580906"/>
            <a:ext cx="774512" cy="4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B15878-C85A-48C0-B8D5-20324D05302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11469" y="2786322"/>
            <a:ext cx="742938" cy="73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1F600C-8BE1-4C17-9829-9B1AE0742E94}"/>
              </a:ext>
            </a:extLst>
          </p:cNvPr>
          <p:cNvCxnSpPr>
            <a:cxnSpLocks/>
          </p:cNvCxnSpPr>
          <p:nvPr/>
        </p:nvCxnSpPr>
        <p:spPr>
          <a:xfrm>
            <a:off x="4558697" y="2709348"/>
            <a:ext cx="1607178" cy="81156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FC2DB3-84F6-4965-9808-28027893D3B0}"/>
              </a:ext>
            </a:extLst>
          </p:cNvPr>
          <p:cNvCxnSpPr>
            <a:cxnSpLocks/>
          </p:cNvCxnSpPr>
          <p:nvPr/>
        </p:nvCxnSpPr>
        <p:spPr>
          <a:xfrm>
            <a:off x="4512508" y="2947493"/>
            <a:ext cx="1653367" cy="17601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76A1C-9A28-417E-BB72-52BB3744CD91}"/>
              </a:ext>
            </a:extLst>
          </p:cNvPr>
          <p:cNvCxnSpPr>
            <a:cxnSpLocks/>
          </p:cNvCxnSpPr>
          <p:nvPr/>
        </p:nvCxnSpPr>
        <p:spPr>
          <a:xfrm>
            <a:off x="4521376" y="3090843"/>
            <a:ext cx="1549291" cy="11930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0AC44BC-5E3F-4BDA-9C07-5CDBFBC9DE52}"/>
              </a:ext>
            </a:extLst>
          </p:cNvPr>
          <p:cNvCxnSpPr>
            <a:cxnSpLocks/>
          </p:cNvCxnSpPr>
          <p:nvPr/>
        </p:nvCxnSpPr>
        <p:spPr>
          <a:xfrm>
            <a:off x="4498232" y="3502777"/>
            <a:ext cx="1653367" cy="2008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6D52DC4-30B4-4511-8865-3D8BC6663FFC}"/>
              </a:ext>
            </a:extLst>
          </p:cNvPr>
          <p:cNvCxnSpPr>
            <a:cxnSpLocks/>
          </p:cNvCxnSpPr>
          <p:nvPr/>
        </p:nvCxnSpPr>
        <p:spPr>
          <a:xfrm>
            <a:off x="4521375" y="3322497"/>
            <a:ext cx="1549291" cy="125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333431-7CBB-4EAB-AF3B-466BB6C12A3F}"/>
              </a:ext>
            </a:extLst>
          </p:cNvPr>
          <p:cNvCxnSpPr>
            <a:cxnSpLocks/>
          </p:cNvCxnSpPr>
          <p:nvPr/>
        </p:nvCxnSpPr>
        <p:spPr>
          <a:xfrm>
            <a:off x="4558697" y="3925803"/>
            <a:ext cx="1549291" cy="159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184E74B-E862-4EA7-B696-76E92A04A4FF}"/>
              </a:ext>
            </a:extLst>
          </p:cNvPr>
          <p:cNvCxnSpPr>
            <a:cxnSpLocks/>
          </p:cNvCxnSpPr>
          <p:nvPr/>
        </p:nvCxnSpPr>
        <p:spPr>
          <a:xfrm flipV="1">
            <a:off x="4541801" y="2923065"/>
            <a:ext cx="1505115" cy="7805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A8979D5-8B63-4FE3-8977-302E12D19D70}"/>
              </a:ext>
            </a:extLst>
          </p:cNvPr>
          <p:cNvCxnSpPr>
            <a:cxnSpLocks/>
          </p:cNvCxnSpPr>
          <p:nvPr/>
        </p:nvCxnSpPr>
        <p:spPr>
          <a:xfrm flipV="1">
            <a:off x="4588570" y="2709348"/>
            <a:ext cx="1475242" cy="14124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675B6FB-085B-4CB8-93D0-2002BE349F1B}"/>
              </a:ext>
            </a:extLst>
          </p:cNvPr>
          <p:cNvCxnSpPr>
            <a:cxnSpLocks/>
          </p:cNvCxnSpPr>
          <p:nvPr/>
        </p:nvCxnSpPr>
        <p:spPr>
          <a:xfrm>
            <a:off x="4583222" y="4335557"/>
            <a:ext cx="1524766" cy="1280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57ABE96-FB05-4D14-989A-74B8DD27649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11468" y="4629555"/>
            <a:ext cx="733151" cy="15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24745910-C829-44AA-A3A1-0699AD0B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59" y="2413351"/>
            <a:ext cx="2880911" cy="2455229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8503C1D-A61C-443C-BDFA-19430534BF8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11469" y="2786322"/>
            <a:ext cx="742938" cy="88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3ED442-8B67-4472-B409-65BAE1344DD1}"/>
              </a:ext>
            </a:extLst>
          </p:cNvPr>
          <p:cNvCxnSpPr>
            <a:cxnSpLocks/>
          </p:cNvCxnSpPr>
          <p:nvPr/>
        </p:nvCxnSpPr>
        <p:spPr>
          <a:xfrm flipV="1">
            <a:off x="4583222" y="3129754"/>
            <a:ext cx="1487444" cy="14101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ADFED32-F1C8-485B-9846-A14908C8DC7E}"/>
              </a:ext>
            </a:extLst>
          </p:cNvPr>
          <p:cNvCxnSpPr>
            <a:cxnSpLocks/>
          </p:cNvCxnSpPr>
          <p:nvPr/>
        </p:nvCxnSpPr>
        <p:spPr>
          <a:xfrm flipV="1">
            <a:off x="4506429" y="4099286"/>
            <a:ext cx="1601559" cy="6472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E87A20FE-E482-444D-86C9-9A4F0C462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69" y="2413351"/>
            <a:ext cx="2254978" cy="2372405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84850D1-EB5C-4FB4-AA71-AF2222388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9220" y="2879797"/>
            <a:ext cx="3925930" cy="1305116"/>
          </a:xfrm>
          <a:prstGeom prst="rect">
            <a:avLst/>
          </a:prstGeom>
        </p:spPr>
      </p:pic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915112C-516A-46B9-BD9D-F4249D4A1E84}"/>
              </a:ext>
            </a:extLst>
          </p:cNvPr>
          <p:cNvCxnSpPr>
            <a:cxnSpLocks/>
          </p:cNvCxnSpPr>
          <p:nvPr/>
        </p:nvCxnSpPr>
        <p:spPr>
          <a:xfrm>
            <a:off x="8557728" y="2685061"/>
            <a:ext cx="740601" cy="46855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1BB5646-B9E8-41DC-8680-AC24CBA3C506}"/>
              </a:ext>
            </a:extLst>
          </p:cNvPr>
          <p:cNvCxnSpPr>
            <a:cxnSpLocks/>
          </p:cNvCxnSpPr>
          <p:nvPr/>
        </p:nvCxnSpPr>
        <p:spPr>
          <a:xfrm>
            <a:off x="8519221" y="2879797"/>
            <a:ext cx="721235" cy="45520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80E39F8-54B6-4D4C-9B65-2BF1B5BC9B56}"/>
              </a:ext>
            </a:extLst>
          </p:cNvPr>
          <p:cNvCxnSpPr>
            <a:cxnSpLocks/>
          </p:cNvCxnSpPr>
          <p:nvPr/>
        </p:nvCxnSpPr>
        <p:spPr>
          <a:xfrm>
            <a:off x="8519221" y="3090843"/>
            <a:ext cx="721235" cy="25750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2C88572-531E-4057-BA66-77D1A59A2BE3}"/>
              </a:ext>
            </a:extLst>
          </p:cNvPr>
          <p:cNvCxnSpPr>
            <a:cxnSpLocks/>
          </p:cNvCxnSpPr>
          <p:nvPr/>
        </p:nvCxnSpPr>
        <p:spPr>
          <a:xfrm>
            <a:off x="8557728" y="3272226"/>
            <a:ext cx="723619" cy="24868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D71A9EE-A2FB-4983-BE01-EEBF08AE22B5}"/>
              </a:ext>
            </a:extLst>
          </p:cNvPr>
          <p:cNvCxnSpPr>
            <a:cxnSpLocks/>
          </p:cNvCxnSpPr>
          <p:nvPr/>
        </p:nvCxnSpPr>
        <p:spPr>
          <a:xfrm>
            <a:off x="8539166" y="3502777"/>
            <a:ext cx="742181" cy="68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98DD06C-960D-4865-9D6F-DE770E8F73D6}"/>
              </a:ext>
            </a:extLst>
          </p:cNvPr>
          <p:cNvCxnSpPr>
            <a:cxnSpLocks/>
          </p:cNvCxnSpPr>
          <p:nvPr/>
        </p:nvCxnSpPr>
        <p:spPr>
          <a:xfrm flipV="1">
            <a:off x="8531450" y="3516130"/>
            <a:ext cx="749897" cy="16016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9CDCA69-E5C1-4515-974E-9201445EA8B1}"/>
              </a:ext>
            </a:extLst>
          </p:cNvPr>
          <p:cNvCxnSpPr>
            <a:cxnSpLocks/>
          </p:cNvCxnSpPr>
          <p:nvPr/>
        </p:nvCxnSpPr>
        <p:spPr>
          <a:xfrm flipV="1">
            <a:off x="8519221" y="3509649"/>
            <a:ext cx="762126" cy="35695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EE732A0-57FC-4B40-B7B6-5D2564678A12}"/>
              </a:ext>
            </a:extLst>
          </p:cNvPr>
          <p:cNvCxnSpPr>
            <a:cxnSpLocks/>
          </p:cNvCxnSpPr>
          <p:nvPr/>
        </p:nvCxnSpPr>
        <p:spPr>
          <a:xfrm flipV="1">
            <a:off x="8560112" y="3740200"/>
            <a:ext cx="738217" cy="33784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467EA5A-2EAF-4E66-AB09-843844028446}"/>
              </a:ext>
            </a:extLst>
          </p:cNvPr>
          <p:cNvCxnSpPr>
            <a:cxnSpLocks/>
          </p:cNvCxnSpPr>
          <p:nvPr/>
        </p:nvCxnSpPr>
        <p:spPr>
          <a:xfrm flipV="1">
            <a:off x="8549638" y="3941795"/>
            <a:ext cx="748691" cy="33700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FC35CAE-CBAC-464A-84C6-2A40ED2EF99E}"/>
              </a:ext>
            </a:extLst>
          </p:cNvPr>
          <p:cNvCxnSpPr>
            <a:cxnSpLocks/>
          </p:cNvCxnSpPr>
          <p:nvPr/>
        </p:nvCxnSpPr>
        <p:spPr>
          <a:xfrm flipV="1">
            <a:off x="8539166" y="3941795"/>
            <a:ext cx="742181" cy="5454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6F61B98-63B5-40FE-8BBF-13E694140ED3}"/>
              </a:ext>
            </a:extLst>
          </p:cNvPr>
          <p:cNvCxnSpPr>
            <a:cxnSpLocks/>
          </p:cNvCxnSpPr>
          <p:nvPr/>
        </p:nvCxnSpPr>
        <p:spPr>
          <a:xfrm flipV="1">
            <a:off x="8549638" y="4141958"/>
            <a:ext cx="789582" cy="51504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AAC229C-C7EA-4FE9-84A8-A6B0FDB20CED}"/>
              </a:ext>
            </a:extLst>
          </p:cNvPr>
          <p:cNvSpPr/>
          <p:nvPr/>
        </p:nvSpPr>
        <p:spPr>
          <a:xfrm>
            <a:off x="13539697" y="2838812"/>
            <a:ext cx="556953" cy="4836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N4</a:t>
            </a:r>
            <a:endParaRPr lang="en-US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0C012E4-23A4-49CD-A429-D955A45D33BD}"/>
              </a:ext>
            </a:extLst>
          </p:cNvPr>
          <p:cNvSpPr/>
          <p:nvPr/>
        </p:nvSpPr>
        <p:spPr>
          <a:xfrm>
            <a:off x="13539697" y="3795113"/>
            <a:ext cx="556953" cy="4836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N5</a:t>
            </a:r>
            <a:endParaRPr lang="en-US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0BF3237-7F58-40BF-A9F8-5C8C6612974C}"/>
              </a:ext>
            </a:extLst>
          </p:cNvPr>
          <p:cNvCxnSpPr>
            <a:cxnSpLocks/>
            <a:stCxn id="171" idx="1"/>
          </p:cNvCxnSpPr>
          <p:nvPr/>
        </p:nvCxnSpPr>
        <p:spPr>
          <a:xfrm flipH="1">
            <a:off x="13264353" y="3080655"/>
            <a:ext cx="275344" cy="4385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E51CB2A-B5A6-4F5C-983C-DEBA7A4F0F60}"/>
              </a:ext>
            </a:extLst>
          </p:cNvPr>
          <p:cNvCxnSpPr>
            <a:cxnSpLocks/>
            <a:stCxn id="171" idx="1"/>
          </p:cNvCxnSpPr>
          <p:nvPr/>
        </p:nvCxnSpPr>
        <p:spPr>
          <a:xfrm flipH="1">
            <a:off x="13264353" y="3080655"/>
            <a:ext cx="275344" cy="26769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138A53A-F3A8-4BE4-A886-D2B2F04DC197}"/>
              </a:ext>
            </a:extLst>
          </p:cNvPr>
          <p:cNvCxnSpPr>
            <a:cxnSpLocks/>
            <a:stCxn id="171" idx="1"/>
            <a:endCxn id="148" idx="3"/>
          </p:cNvCxnSpPr>
          <p:nvPr/>
        </p:nvCxnSpPr>
        <p:spPr>
          <a:xfrm flipH="1">
            <a:off x="13265150" y="3080655"/>
            <a:ext cx="274547" cy="4517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2D039EC-5B59-4B91-A41D-D26AFB3C0D03}"/>
              </a:ext>
            </a:extLst>
          </p:cNvPr>
          <p:cNvCxnSpPr>
            <a:cxnSpLocks/>
            <a:stCxn id="172" idx="1"/>
          </p:cNvCxnSpPr>
          <p:nvPr/>
        </p:nvCxnSpPr>
        <p:spPr>
          <a:xfrm flipH="1" flipV="1">
            <a:off x="13306041" y="3733213"/>
            <a:ext cx="233656" cy="30374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3FB3F88-809D-4D8C-AAB1-AFDCDB9C614D}"/>
              </a:ext>
            </a:extLst>
          </p:cNvPr>
          <p:cNvCxnSpPr>
            <a:cxnSpLocks/>
            <a:stCxn id="172" idx="1"/>
          </p:cNvCxnSpPr>
          <p:nvPr/>
        </p:nvCxnSpPr>
        <p:spPr>
          <a:xfrm flipH="1" flipV="1">
            <a:off x="13306041" y="3909124"/>
            <a:ext cx="233656" cy="12783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833DAE6-B244-4EF2-9554-FF749A28B59B}"/>
              </a:ext>
            </a:extLst>
          </p:cNvPr>
          <p:cNvCxnSpPr>
            <a:cxnSpLocks/>
            <a:stCxn id="172" idx="1"/>
          </p:cNvCxnSpPr>
          <p:nvPr/>
        </p:nvCxnSpPr>
        <p:spPr>
          <a:xfrm flipH="1">
            <a:off x="13306041" y="4036956"/>
            <a:ext cx="233656" cy="6233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1C678AC-51D4-45AD-ABDC-C863C5FF51F9}"/>
              </a:ext>
            </a:extLst>
          </p:cNvPr>
          <p:cNvSpPr/>
          <p:nvPr/>
        </p:nvSpPr>
        <p:spPr>
          <a:xfrm>
            <a:off x="87407" y="2057400"/>
            <a:ext cx="8332048" cy="318695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B8AC4F-E791-403A-8514-63CDED56A428}"/>
              </a:ext>
            </a:extLst>
          </p:cNvPr>
          <p:cNvSpPr/>
          <p:nvPr/>
        </p:nvSpPr>
        <p:spPr>
          <a:xfrm>
            <a:off x="8460346" y="2082800"/>
            <a:ext cx="5852459" cy="3186953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1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81B3-F537-46ED-BCF0-73BEA772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9179-0B2C-44AD-995B-F873F884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4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5</Words>
  <Application>Microsoft Office PowerPoint</Application>
  <PresentationFormat>Custom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Mei</dc:creator>
  <cp:lastModifiedBy>Charlie Mei</cp:lastModifiedBy>
  <cp:revision>7</cp:revision>
  <dcterms:created xsi:type="dcterms:W3CDTF">2020-04-29T00:27:12Z</dcterms:created>
  <dcterms:modified xsi:type="dcterms:W3CDTF">2020-04-29T03:02:19Z</dcterms:modified>
</cp:coreProperties>
</file>