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357" r:id="rId3"/>
    <p:sldId id="442" r:id="rId4"/>
    <p:sldId id="430" r:id="rId5"/>
    <p:sldId id="434" r:id="rId6"/>
    <p:sldId id="431" r:id="rId7"/>
    <p:sldId id="432" r:id="rId8"/>
    <p:sldId id="433" r:id="rId9"/>
    <p:sldId id="435" r:id="rId10"/>
    <p:sldId id="436" r:id="rId11"/>
    <p:sldId id="437" r:id="rId12"/>
    <p:sldId id="438" r:id="rId13"/>
    <p:sldId id="439" r:id="rId14"/>
    <p:sldId id="440" r:id="rId15"/>
    <p:sldId id="441" r:id="rId16"/>
    <p:sldId id="429" r:id="rId17"/>
    <p:sldId id="443" r:id="rId18"/>
    <p:sldId id="444" r:id="rId19"/>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69" d="100"/>
          <a:sy n="69" d="100"/>
        </p:scale>
        <p:origin x="52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A6A7C8-881E-456C-9BB1-30570E38F52C}" type="datetimeFigureOut">
              <a:rPr lang="en-US" smtClean="0"/>
              <a:t>4/8/2020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9D80BF-871E-4C5D-B6B7-97C25D5B05B7}" type="slidenum">
              <a:rPr lang="en-US" smtClean="0"/>
              <a:t>‹#›</a:t>
            </a:fld>
            <a:endParaRPr lang="en-US"/>
          </a:p>
        </p:txBody>
      </p:sp>
    </p:spTree>
    <p:extLst>
      <p:ext uri="{BB962C8B-B14F-4D97-AF65-F5344CB8AC3E}">
        <p14:creationId xmlns:p14="http://schemas.microsoft.com/office/powerpoint/2010/main" val="615399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7" name="Rectangle 16"/>
          <p:cNvSpPr/>
          <p:nvPr/>
        </p:nvSpPr>
        <p:spPr>
          <a:xfrm>
            <a:off x="0" y="1676400"/>
            <a:ext cx="12192000" cy="2209800"/>
          </a:xfrm>
          <a:prstGeom prst="rect">
            <a:avLst/>
          </a:prstGeom>
          <a:solidFill>
            <a:schemeClr val="tx2">
              <a:alpha val="8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B9E1F8"/>
              </a:solidFill>
            </a:endParaRPr>
          </a:p>
        </p:txBody>
      </p:sp>
      <p:sp>
        <p:nvSpPr>
          <p:cNvPr id="18" name="Rectangle 17"/>
          <p:cNvSpPr/>
          <p:nvPr/>
        </p:nvSpPr>
        <p:spPr>
          <a:xfrm>
            <a:off x="1117600" y="2133600"/>
            <a:ext cx="10261600" cy="838200"/>
          </a:xfrm>
          <a:prstGeom prst="rect">
            <a:avLst/>
          </a:prstGeom>
        </p:spPr>
        <p:txBody>
          <a:bodyPr wrap="square">
            <a:noAutofit/>
          </a:bodyPr>
          <a:lstStyle/>
          <a:p>
            <a:pPr>
              <a:defRPr/>
            </a:pPr>
            <a:r>
              <a:rPr lang="en-US" sz="4400" dirty="0">
                <a:solidFill>
                  <a:schemeClr val="bg1"/>
                </a:solidFill>
                <a:latin typeface="Calibri"/>
                <a:cs typeface="Calibri"/>
              </a:rPr>
              <a:t>APANK5300: Research Design</a:t>
            </a:r>
          </a:p>
        </p:txBody>
      </p:sp>
      <p:cxnSp>
        <p:nvCxnSpPr>
          <p:cNvPr id="22" name="Straight Connector 21"/>
          <p:cNvCxnSpPr/>
          <p:nvPr/>
        </p:nvCxnSpPr>
        <p:spPr>
          <a:xfrm>
            <a:off x="1219200" y="2971800"/>
            <a:ext cx="9753600" cy="0"/>
          </a:xfrm>
          <a:prstGeom prst="line">
            <a:avLst/>
          </a:prstGeom>
          <a:ln w="6350" cmpd="sng">
            <a:solidFill>
              <a:srgbClr val="6CAEDF"/>
            </a:solidFill>
          </a:ln>
        </p:spPr>
        <p:style>
          <a:lnRef idx="1">
            <a:schemeClr val="dk1"/>
          </a:lnRef>
          <a:fillRef idx="0">
            <a:schemeClr val="dk1"/>
          </a:fillRef>
          <a:effectRef idx="0">
            <a:schemeClr val="dk1"/>
          </a:effectRef>
          <a:fontRef idx="minor">
            <a:schemeClr val="tx1"/>
          </a:fontRef>
        </p:style>
      </p:cxnSp>
      <p:sp>
        <p:nvSpPr>
          <p:cNvPr id="23" name="Subtitle 2"/>
          <p:cNvSpPr txBox="1">
            <a:spLocks/>
          </p:cNvSpPr>
          <p:nvPr/>
        </p:nvSpPr>
        <p:spPr>
          <a:xfrm>
            <a:off x="1117600" y="3048000"/>
            <a:ext cx="9245600" cy="609600"/>
          </a:xfrm>
          <a:prstGeom prst="rect">
            <a:avLst/>
          </a:prstGeom>
        </p:spPr>
        <p:txBody>
          <a:bodyPr/>
          <a:lstStyle>
            <a:lvl1pPr marL="0" indent="0" algn="l" defTabSz="457200" rtl="0" eaLnBrk="0" fontAlgn="base" hangingPunct="0">
              <a:spcBef>
                <a:spcPct val="20000"/>
              </a:spcBef>
              <a:spcAft>
                <a:spcPct val="0"/>
              </a:spcAft>
              <a:buFont typeface="Arial" charset="0"/>
              <a:buNone/>
              <a:defRPr sz="2000" kern="1200">
                <a:solidFill>
                  <a:schemeClr val="tx2">
                    <a:lumMod val="40000"/>
                    <a:lumOff val="60000"/>
                  </a:schemeClr>
                </a:solidFill>
                <a:latin typeface="Georgia" pitchFamily="18" charset="0"/>
                <a:ea typeface="ＭＳ Ｐゴシック" charset="0"/>
                <a:cs typeface="ＭＳ Ｐゴシック" charset="0"/>
              </a:defRPr>
            </a:lvl1pPr>
            <a:lvl2pPr marL="457200" indent="0" algn="ctr" defTabSz="457200" rtl="0" eaLnBrk="0" fontAlgn="base" hangingPunct="0">
              <a:spcBef>
                <a:spcPct val="20000"/>
              </a:spcBef>
              <a:spcAft>
                <a:spcPct val="0"/>
              </a:spcAft>
              <a:buFont typeface="Arial" charset="0"/>
              <a:buNone/>
              <a:defRPr sz="2800" kern="1200">
                <a:solidFill>
                  <a:schemeClr val="tx1"/>
                </a:solidFill>
                <a:latin typeface="+mn-lt"/>
                <a:ea typeface="ＭＳ Ｐゴシック" charset="0"/>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solidFill>
                <a:latin typeface="+mn-lt"/>
                <a:ea typeface="ＭＳ Ｐゴシック" charset="0"/>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solidFill>
                <a:latin typeface="+mn-lt"/>
                <a:ea typeface="ＭＳ Ｐゴシック" charset="0"/>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solidFill>
                <a:latin typeface="+mn-lt"/>
                <a:ea typeface="ＭＳ Ｐゴシック" charset="0"/>
                <a:cs typeface="+mn-cs"/>
              </a:defRPr>
            </a:lvl5pPr>
            <a:lvl6pPr marL="2286000" indent="0" algn="ctr" defTabSz="457200" rtl="0" eaLnBrk="1" latinLnBrk="0" hangingPunct="1">
              <a:spcBef>
                <a:spcPct val="20000"/>
              </a:spcBef>
              <a:buFont typeface="Arial"/>
              <a:buNone/>
              <a:defRPr sz="2000" kern="1200">
                <a:solidFill>
                  <a:schemeClr val="tx1"/>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solidFill>
                <a:latin typeface="+mn-lt"/>
                <a:ea typeface="+mn-ea"/>
                <a:cs typeface="+mn-cs"/>
              </a:defRPr>
            </a:lvl9pPr>
          </a:lstStyle>
          <a:p>
            <a:r>
              <a:rPr lang="en-US" sz="2000" dirty="0"/>
              <a:t>Lecture and Interactive Session</a:t>
            </a:r>
          </a:p>
        </p:txBody>
      </p:sp>
      <p:cxnSp>
        <p:nvCxnSpPr>
          <p:cNvPr id="13" name="Straight Connector 12"/>
          <p:cNvCxnSpPr/>
          <p:nvPr/>
        </p:nvCxnSpPr>
        <p:spPr>
          <a:xfrm flipV="1">
            <a:off x="7518400" y="5604113"/>
            <a:ext cx="0" cy="693670"/>
          </a:xfrm>
          <a:prstGeom prst="line">
            <a:avLst/>
          </a:prstGeom>
          <a:ln w="6350" cmpd="sng">
            <a:solidFill>
              <a:srgbClr val="6CAEDF"/>
            </a:solidFill>
          </a:ln>
        </p:spPr>
        <p:style>
          <a:lnRef idx="1">
            <a:schemeClr val="dk1"/>
          </a:lnRef>
          <a:fillRef idx="0">
            <a:schemeClr val="dk1"/>
          </a:fillRef>
          <a:effectRef idx="0">
            <a:schemeClr val="dk1"/>
          </a:effectRef>
          <a:fontRef idx="minor">
            <a:schemeClr val="tx1"/>
          </a:fontRef>
        </p:style>
      </p:cxnSp>
      <p:sp>
        <p:nvSpPr>
          <p:cNvPr id="14" name="Title 1"/>
          <p:cNvSpPr txBox="1">
            <a:spLocks/>
          </p:cNvSpPr>
          <p:nvPr/>
        </p:nvSpPr>
        <p:spPr>
          <a:xfrm>
            <a:off x="1828801" y="5689891"/>
            <a:ext cx="5384801" cy="518410"/>
          </a:xfrm>
          <a:prstGeom prst="rect">
            <a:avLst/>
          </a:prstGeom>
        </p:spPr>
        <p:txBody>
          <a:bodyPr>
            <a:normAutofit/>
          </a:bodyPr>
          <a:lstStyle>
            <a:lvl1pPr algn="ctr" defTabSz="457200" rtl="0" eaLnBrk="0" fontAlgn="base" hangingPunct="0">
              <a:spcBef>
                <a:spcPct val="0"/>
              </a:spcBef>
              <a:spcAft>
                <a:spcPct val="0"/>
              </a:spcAft>
              <a:defRPr sz="4400" kern="1200">
                <a:solidFill>
                  <a:srgbClr val="B9E1F8"/>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pPr marL="0" marR="0" lvl="0" indent="0" algn="r" defTabSz="457200" rtl="0" eaLnBrk="0" fontAlgn="base" latinLnBrk="0" hangingPunct="0">
              <a:lnSpc>
                <a:spcPct val="80000"/>
              </a:lnSpc>
              <a:spcBef>
                <a:spcPct val="0"/>
              </a:spcBef>
              <a:spcAft>
                <a:spcPct val="0"/>
              </a:spcAft>
              <a:buClrTx/>
              <a:buSzTx/>
              <a:buFontTx/>
              <a:buNone/>
              <a:tabLst/>
              <a:defRPr/>
            </a:pPr>
            <a:r>
              <a:rPr kumimoji="0" lang="en-US" sz="1400" b="0" i="0" u="none" strike="noStrike" kern="1200" cap="all" spc="400" normalizeH="0" baseline="0" noProof="0" dirty="0">
                <a:ln>
                  <a:noFill/>
                </a:ln>
                <a:solidFill>
                  <a:sysClr val="window" lastClr="FFFFFF"/>
                </a:solidFill>
                <a:effectLst/>
                <a:uLnTx/>
                <a:uFillTx/>
                <a:latin typeface="+mj-lt"/>
                <a:ea typeface="ＭＳ Ｐゴシック" charset="0"/>
                <a:cs typeface="Calibri"/>
              </a:rPr>
              <a:t>Master of science in</a:t>
            </a:r>
          </a:p>
          <a:p>
            <a:pPr marL="0" marR="0" lvl="0" indent="0" algn="r" defTabSz="457200" rtl="0" eaLnBrk="0" fontAlgn="base" latinLnBrk="0" hangingPunct="0">
              <a:lnSpc>
                <a:spcPct val="80000"/>
              </a:lnSpc>
              <a:spcBef>
                <a:spcPct val="0"/>
              </a:spcBef>
              <a:spcAft>
                <a:spcPct val="0"/>
              </a:spcAft>
              <a:buClrTx/>
              <a:buSzTx/>
              <a:buFontTx/>
              <a:buNone/>
              <a:tabLst/>
              <a:defRPr/>
            </a:pPr>
            <a:r>
              <a:rPr kumimoji="0" lang="en-US" sz="2000" b="0" i="0" u="none" strike="noStrike" kern="1200" cap="none" spc="0" normalizeH="0" baseline="0" noProof="0" dirty="0">
                <a:ln>
                  <a:noFill/>
                </a:ln>
                <a:solidFill>
                  <a:sysClr val="window" lastClr="FFFFFF"/>
                </a:solidFill>
                <a:effectLst/>
                <a:uLnTx/>
                <a:uFillTx/>
                <a:latin typeface="+mj-lt"/>
                <a:ea typeface="ＭＳ Ｐゴシック" charset="0"/>
                <a:cs typeface="Calibri"/>
              </a:rPr>
              <a:t>Applied Analytics</a:t>
            </a:r>
          </a:p>
        </p:txBody>
      </p:sp>
      <p:pic>
        <p:nvPicPr>
          <p:cNvPr id="9" name="Picture 8"/>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826986" y="5689891"/>
            <a:ext cx="2616200" cy="545041"/>
          </a:xfrm>
          <a:prstGeom prst="rect">
            <a:avLst/>
          </a:prstGeom>
        </p:spPr>
      </p:pic>
    </p:spTree>
    <p:extLst>
      <p:ext uri="{BB962C8B-B14F-4D97-AF65-F5344CB8AC3E}">
        <p14:creationId xmlns:p14="http://schemas.microsoft.com/office/powerpoint/2010/main" val="1532504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12800" y="157480"/>
            <a:ext cx="10871200" cy="1341120"/>
          </a:xfrm>
          <a:prstGeom prst="rect">
            <a:avLst/>
          </a:prstGeom>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a:xfrm>
            <a:off x="0" y="1498010"/>
            <a:ext cx="711200" cy="244476"/>
          </a:xfrm>
          <a:prstGeom prst="rect">
            <a:avLst/>
          </a:prstGeom>
        </p:spPr>
        <p:txBody>
          <a:bodyPr/>
          <a:lstStyle/>
          <a:p>
            <a:fld id="{427A97E9-2367-4763-94C5-7772B380E91B}" type="slidenum">
              <a:rPr lang="en-US" smtClean="0"/>
              <a:t>‹#›</a:t>
            </a:fld>
            <a:endParaRPr lang="en-US"/>
          </a:p>
        </p:txBody>
      </p:sp>
      <p:sp>
        <p:nvSpPr>
          <p:cNvPr id="7" name="Content Placeholder 6"/>
          <p:cNvSpPr>
            <a:spLocks noGrp="1"/>
          </p:cNvSpPr>
          <p:nvPr>
            <p:ph sz="quarter" idx="13"/>
          </p:nvPr>
        </p:nvSpPr>
        <p:spPr>
          <a:xfrm>
            <a:off x="812800" y="1803400"/>
            <a:ext cx="10871200" cy="43688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8" name="Group 7"/>
          <p:cNvGrpSpPr/>
          <p:nvPr/>
        </p:nvGrpSpPr>
        <p:grpSpPr>
          <a:xfrm>
            <a:off x="10555889" y="101957"/>
            <a:ext cx="1625600" cy="1378168"/>
            <a:chOff x="5696138" y="469739"/>
            <a:chExt cx="1329155" cy="1187610"/>
          </a:xfrm>
        </p:grpSpPr>
        <p:sp>
          <p:nvSpPr>
            <p:cNvPr id="9" name="Freeform 8"/>
            <p:cNvSpPr/>
            <p:nvPr/>
          </p:nvSpPr>
          <p:spPr>
            <a:xfrm>
              <a:off x="6011002" y="469739"/>
              <a:ext cx="731520" cy="731520"/>
            </a:xfrm>
            <a:custGeom>
              <a:avLst/>
              <a:gdLst>
                <a:gd name="connsiteX0" fmla="*/ 0 w 731520"/>
                <a:gd name="connsiteY0" fmla="*/ 365760 h 731520"/>
                <a:gd name="connsiteX1" fmla="*/ 365760 w 731520"/>
                <a:gd name="connsiteY1" fmla="*/ 0 h 731520"/>
                <a:gd name="connsiteX2" fmla="*/ 731520 w 731520"/>
                <a:gd name="connsiteY2" fmla="*/ 365760 h 731520"/>
                <a:gd name="connsiteX3" fmla="*/ 365760 w 731520"/>
                <a:gd name="connsiteY3" fmla="*/ 731520 h 731520"/>
                <a:gd name="connsiteX4" fmla="*/ 0 w 731520"/>
                <a:gd name="connsiteY4" fmla="*/ 365760 h 73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520" h="731520">
                  <a:moveTo>
                    <a:pt x="0" y="365760"/>
                  </a:moveTo>
                  <a:cubicBezTo>
                    <a:pt x="0" y="163756"/>
                    <a:pt x="163756" y="0"/>
                    <a:pt x="365760" y="0"/>
                  </a:cubicBezTo>
                  <a:cubicBezTo>
                    <a:pt x="567764" y="0"/>
                    <a:pt x="731520" y="163756"/>
                    <a:pt x="731520" y="365760"/>
                  </a:cubicBezTo>
                  <a:cubicBezTo>
                    <a:pt x="731520" y="567764"/>
                    <a:pt x="567764" y="731520"/>
                    <a:pt x="365760" y="731520"/>
                  </a:cubicBezTo>
                  <a:cubicBezTo>
                    <a:pt x="163756" y="731520"/>
                    <a:pt x="0" y="567764"/>
                    <a:pt x="0" y="365760"/>
                  </a:cubicBezTo>
                  <a:close/>
                </a:path>
              </a:pathLst>
            </a:custGeom>
            <a:gradFill flip="none" rotWithShape="0">
              <a:gsLst>
                <a:gs pos="0">
                  <a:srgbClr val="0070C0">
                    <a:shade val="30000"/>
                    <a:satMod val="115000"/>
                  </a:srgbClr>
                </a:gs>
                <a:gs pos="70000">
                  <a:srgbClr val="0070C0">
                    <a:shade val="67500"/>
                    <a:satMod val="115000"/>
                  </a:srgbClr>
                </a:gs>
                <a:gs pos="100000">
                  <a:srgbClr val="0070C0">
                    <a:shade val="100000"/>
                    <a:satMod val="115000"/>
                  </a:srgbClr>
                </a:gs>
              </a:gsLst>
              <a:lin ang="10800000" scaled="1"/>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rgbClr r="0" g="0" b="0"/>
            </a:lnRef>
            <a:fillRef idx="1">
              <a:scrgbClr r="0" g="0" b="0"/>
            </a:fillRef>
            <a:effectRef idx="0">
              <a:scrgbClr r="0" g="0" b="0"/>
            </a:effectRef>
            <a:fontRef idx="minor">
              <a:schemeClr val="tx1"/>
            </a:fontRef>
          </p:style>
          <p:txBody>
            <a:bodyPr spcFirstLastPara="0" vert="horz" wrap="square" lIns="97536" tIns="128016" rIns="97536" bIns="274320" numCol="1" spcCol="1270" anchor="ctr" anchorCtr="0">
              <a:noAutofit/>
            </a:bodyPr>
            <a:lstStyle/>
            <a:p>
              <a:pPr lvl="0" algn="ctr" defTabSz="592652">
                <a:lnSpc>
                  <a:spcPct val="90000"/>
                </a:lnSpc>
                <a:spcBef>
                  <a:spcPct val="0"/>
                </a:spcBef>
                <a:spcAft>
                  <a:spcPct val="35000"/>
                </a:spcAft>
              </a:pPr>
              <a:r>
                <a:rPr lang="en-US" sz="1200" kern="1200" dirty="0">
                  <a:solidFill>
                    <a:schemeClr val="bg1"/>
                  </a:solidFill>
                </a:rPr>
                <a:t>Applied Analytics</a:t>
              </a:r>
            </a:p>
          </p:txBody>
        </p:sp>
        <p:sp>
          <p:nvSpPr>
            <p:cNvPr id="10" name="Freeform 9"/>
            <p:cNvSpPr/>
            <p:nvPr/>
          </p:nvSpPr>
          <p:spPr>
            <a:xfrm>
              <a:off x="5696138" y="925829"/>
              <a:ext cx="830722" cy="731520"/>
            </a:xfrm>
            <a:custGeom>
              <a:avLst/>
              <a:gdLst>
                <a:gd name="connsiteX0" fmla="*/ 0 w 731520"/>
                <a:gd name="connsiteY0" fmla="*/ 365760 h 731520"/>
                <a:gd name="connsiteX1" fmla="*/ 365760 w 731520"/>
                <a:gd name="connsiteY1" fmla="*/ 0 h 731520"/>
                <a:gd name="connsiteX2" fmla="*/ 731520 w 731520"/>
                <a:gd name="connsiteY2" fmla="*/ 365760 h 731520"/>
                <a:gd name="connsiteX3" fmla="*/ 365760 w 731520"/>
                <a:gd name="connsiteY3" fmla="*/ 731520 h 731520"/>
                <a:gd name="connsiteX4" fmla="*/ 0 w 731520"/>
                <a:gd name="connsiteY4" fmla="*/ 365760 h 73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520" h="731520">
                  <a:moveTo>
                    <a:pt x="0" y="365760"/>
                  </a:moveTo>
                  <a:cubicBezTo>
                    <a:pt x="0" y="163756"/>
                    <a:pt x="163756" y="0"/>
                    <a:pt x="365760" y="0"/>
                  </a:cubicBezTo>
                  <a:cubicBezTo>
                    <a:pt x="567764" y="0"/>
                    <a:pt x="731520" y="163756"/>
                    <a:pt x="731520" y="365760"/>
                  </a:cubicBezTo>
                  <a:cubicBezTo>
                    <a:pt x="731520" y="567764"/>
                    <a:pt x="567764" y="731520"/>
                    <a:pt x="365760" y="731520"/>
                  </a:cubicBezTo>
                  <a:cubicBezTo>
                    <a:pt x="163756" y="731520"/>
                    <a:pt x="0" y="567764"/>
                    <a:pt x="0" y="365760"/>
                  </a:cubicBezTo>
                  <a:close/>
                </a:path>
              </a:pathLst>
            </a:custGeom>
            <a:gradFill flip="none" rotWithShape="0">
              <a:gsLst>
                <a:gs pos="0">
                  <a:srgbClr val="92D050">
                    <a:shade val="30000"/>
                    <a:satMod val="115000"/>
                  </a:srgbClr>
                </a:gs>
                <a:gs pos="50000">
                  <a:srgbClr val="92D050">
                    <a:shade val="67500"/>
                    <a:satMod val="115000"/>
                  </a:srgbClr>
                </a:gs>
                <a:gs pos="100000">
                  <a:srgbClr val="92D050">
                    <a:shade val="100000"/>
                    <a:satMod val="115000"/>
                  </a:srgbClr>
                </a:gs>
              </a:gsLst>
              <a:lin ang="0" scaled="1"/>
              <a:tileRect/>
            </a:gra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68885" tIns="188976" rIns="223723" bIns="140208" numCol="1" spcCol="1270" anchor="ctr" anchorCtr="0">
              <a:noAutofit/>
            </a:bodyPr>
            <a:lstStyle/>
            <a:p>
              <a:pPr marL="0" lvl="0" indent="0" algn="ctr" defTabSz="533387">
                <a:lnSpc>
                  <a:spcPct val="90000"/>
                </a:lnSpc>
                <a:spcBef>
                  <a:spcPct val="0"/>
                </a:spcBef>
                <a:spcAft>
                  <a:spcPct val="35000"/>
                </a:spcAft>
              </a:pPr>
              <a:r>
                <a:rPr lang="en-US" sz="1200" kern="1200" dirty="0">
                  <a:solidFill>
                    <a:schemeClr val="bg1"/>
                  </a:solidFill>
                </a:rPr>
                <a:t>Research Design</a:t>
              </a:r>
            </a:p>
          </p:txBody>
        </p:sp>
        <p:sp>
          <p:nvSpPr>
            <p:cNvPr id="11" name="Freeform 10"/>
            <p:cNvSpPr/>
            <p:nvPr/>
          </p:nvSpPr>
          <p:spPr>
            <a:xfrm>
              <a:off x="6293773" y="925829"/>
              <a:ext cx="731520" cy="731520"/>
            </a:xfrm>
            <a:custGeom>
              <a:avLst/>
              <a:gdLst>
                <a:gd name="connsiteX0" fmla="*/ 0 w 731520"/>
                <a:gd name="connsiteY0" fmla="*/ 365760 h 731520"/>
                <a:gd name="connsiteX1" fmla="*/ 365760 w 731520"/>
                <a:gd name="connsiteY1" fmla="*/ 0 h 731520"/>
                <a:gd name="connsiteX2" fmla="*/ 731520 w 731520"/>
                <a:gd name="connsiteY2" fmla="*/ 365760 h 731520"/>
                <a:gd name="connsiteX3" fmla="*/ 365760 w 731520"/>
                <a:gd name="connsiteY3" fmla="*/ 731520 h 731520"/>
                <a:gd name="connsiteX4" fmla="*/ 0 w 731520"/>
                <a:gd name="connsiteY4" fmla="*/ 365760 h 73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520" h="731520">
                  <a:moveTo>
                    <a:pt x="0" y="365760"/>
                  </a:moveTo>
                  <a:cubicBezTo>
                    <a:pt x="0" y="163756"/>
                    <a:pt x="163756" y="0"/>
                    <a:pt x="365760" y="0"/>
                  </a:cubicBezTo>
                  <a:cubicBezTo>
                    <a:pt x="567764" y="0"/>
                    <a:pt x="731520" y="163756"/>
                    <a:pt x="731520" y="365760"/>
                  </a:cubicBezTo>
                  <a:cubicBezTo>
                    <a:pt x="731520" y="567764"/>
                    <a:pt x="567764" y="731520"/>
                    <a:pt x="365760" y="731520"/>
                  </a:cubicBezTo>
                  <a:cubicBezTo>
                    <a:pt x="163756" y="731520"/>
                    <a:pt x="0" y="567764"/>
                    <a:pt x="0" y="365760"/>
                  </a:cubicBezTo>
                  <a:close/>
                </a:path>
              </a:pathLst>
            </a:custGeom>
            <a:gradFill flip="none" rotWithShape="1">
              <a:gsLst>
                <a:gs pos="0">
                  <a:schemeClr val="accent3">
                    <a:shade val="30000"/>
                    <a:satMod val="115000"/>
                  </a:schemeClr>
                </a:gs>
                <a:gs pos="73000">
                  <a:schemeClr val="accent3">
                    <a:shade val="67500"/>
                    <a:satMod val="115000"/>
                  </a:schemeClr>
                </a:gs>
                <a:gs pos="100000">
                  <a:schemeClr val="accent3">
                    <a:shade val="100000"/>
                    <a:satMod val="115000"/>
                  </a:schemeClr>
                </a:gs>
              </a:gsLst>
              <a:path path="circle">
                <a:fillToRect r="100000" b="100000"/>
              </a:path>
              <a:tileRect l="-100000" t="-100000"/>
            </a:gra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223723" tIns="188976" rIns="68885" bIns="140208" numCol="1" spcCol="1270" anchor="ctr" anchorCtr="0">
              <a:noAutofit/>
            </a:bodyPr>
            <a:lstStyle/>
            <a:p>
              <a:pPr lvl="0" algn="ctr" defTabSz="533387">
                <a:lnSpc>
                  <a:spcPct val="90000"/>
                </a:lnSpc>
                <a:spcBef>
                  <a:spcPct val="0"/>
                </a:spcBef>
                <a:spcAft>
                  <a:spcPct val="35000"/>
                </a:spcAft>
              </a:pPr>
              <a:r>
                <a:rPr lang="en-US" sz="1200" kern="1200" dirty="0">
                  <a:solidFill>
                    <a:schemeClr val="bg1"/>
                  </a:solidFill>
                </a:rPr>
                <a:t>Sec 05</a:t>
              </a:r>
            </a:p>
            <a:p>
              <a:pPr lvl="0" algn="ctr" defTabSz="533387">
                <a:lnSpc>
                  <a:spcPct val="90000"/>
                </a:lnSpc>
                <a:spcBef>
                  <a:spcPct val="0"/>
                </a:spcBef>
                <a:spcAft>
                  <a:spcPct val="35000"/>
                </a:spcAft>
              </a:pPr>
              <a:r>
                <a:rPr lang="en-US" sz="933" kern="1200" dirty="0" err="1">
                  <a:solidFill>
                    <a:schemeClr val="bg1"/>
                  </a:solidFill>
                </a:rPr>
                <a:t>Th</a:t>
              </a:r>
              <a:r>
                <a:rPr lang="en-US" sz="933" kern="1200" dirty="0">
                  <a:solidFill>
                    <a:schemeClr val="bg1"/>
                  </a:solidFill>
                </a:rPr>
                <a:t> 7-8:30 </a:t>
              </a:r>
            </a:p>
          </p:txBody>
        </p:sp>
      </p:grpSp>
    </p:spTree>
    <p:extLst>
      <p:ext uri="{BB962C8B-B14F-4D97-AF65-F5344CB8AC3E}">
        <p14:creationId xmlns:p14="http://schemas.microsoft.com/office/powerpoint/2010/main" val="1722562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157480"/>
            <a:ext cx="10871200" cy="1341120"/>
          </a:xfrm>
          <a:prstGeom prst="rect">
            <a:avLst/>
          </a:prstGeom>
        </p:spPr>
        <p:txBody>
          <a:bodyPr anchor="b"/>
          <a:lstStyle>
            <a:lvl1pPr algn="l">
              <a:buNone/>
              <a:defRPr sz="5600" b="0"/>
            </a:lvl1pPr>
            <a:extLst/>
          </a:lstStyle>
          <a:p>
            <a:r>
              <a:rPr lang="en-US"/>
              <a:t>Click to edit Master title style</a:t>
            </a:r>
            <a:endParaRPr lang="en-US" dirty="0"/>
          </a:p>
        </p:txBody>
      </p:sp>
      <p:sp>
        <p:nvSpPr>
          <p:cNvPr id="7" name="Slide Number Placeholder 6"/>
          <p:cNvSpPr>
            <a:spLocks noGrp="1"/>
          </p:cNvSpPr>
          <p:nvPr>
            <p:ph type="sldNum" sz="quarter" idx="12"/>
          </p:nvPr>
        </p:nvSpPr>
        <p:spPr>
          <a:xfrm>
            <a:off x="0" y="1498010"/>
            <a:ext cx="711200" cy="244476"/>
          </a:xfrm>
          <a:prstGeom prst="rect">
            <a:avLst/>
          </a:prstGeom>
        </p:spPr>
        <p:txBody>
          <a:bodyPr/>
          <a:lstStyle>
            <a:lvl1pPr>
              <a:defRPr>
                <a:solidFill>
                  <a:srgbClr val="FFFFFF"/>
                </a:solidFill>
              </a:defRPr>
            </a:lvl1pPr>
            <a:extLst/>
          </a:lstStyle>
          <a:p>
            <a:fld id="{427A97E9-2367-4763-94C5-7772B380E91B}" type="slidenum">
              <a:rPr lang="en-US" smtClean="0"/>
              <a:t>‹#›</a:t>
            </a:fld>
            <a:endParaRPr lang="en-US"/>
          </a:p>
        </p:txBody>
      </p:sp>
      <p:sp>
        <p:nvSpPr>
          <p:cNvPr id="3" name="Text Placeholder 2"/>
          <p:cNvSpPr>
            <a:spLocks noGrp="1"/>
          </p:cNvSpPr>
          <p:nvPr>
            <p:ph type="body" idx="1"/>
          </p:nvPr>
        </p:nvSpPr>
        <p:spPr>
          <a:xfrm>
            <a:off x="812800" y="1905000"/>
            <a:ext cx="2133600" cy="4165600"/>
          </a:xfrm>
          <a:prstGeom prst="rect">
            <a:avLst/>
          </a:prstGeo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333"/>
              </a:spcAft>
              <a:buNone/>
              <a:defRPr sz="2400"/>
            </a:lvl1pPr>
            <a:lvl2pPr>
              <a:buNone/>
              <a:defRPr sz="1600"/>
            </a:lvl2pPr>
            <a:lvl3pPr>
              <a:buNone/>
              <a:defRPr sz="1333"/>
            </a:lvl3pPr>
            <a:lvl4pPr>
              <a:buNone/>
              <a:defRPr sz="1200"/>
            </a:lvl4pPr>
            <a:lvl5pPr>
              <a:buNone/>
              <a:defRPr sz="1200"/>
            </a:lvl5pPr>
            <a:extLst/>
          </a:lstStyle>
          <a:p>
            <a:pPr lvl="0"/>
            <a:r>
              <a:rPr lang="en-US"/>
              <a:t>Edit Master text styles</a:t>
            </a:r>
          </a:p>
        </p:txBody>
      </p:sp>
      <p:sp>
        <p:nvSpPr>
          <p:cNvPr id="9" name="Content Placeholder 8"/>
          <p:cNvSpPr>
            <a:spLocks noGrp="1"/>
          </p:cNvSpPr>
          <p:nvPr>
            <p:ph sz="quarter" idx="13"/>
          </p:nvPr>
        </p:nvSpPr>
        <p:spPr>
          <a:xfrm>
            <a:off x="3149600" y="1905000"/>
            <a:ext cx="8534400" cy="42672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oup 7"/>
          <p:cNvGrpSpPr/>
          <p:nvPr/>
        </p:nvGrpSpPr>
        <p:grpSpPr>
          <a:xfrm>
            <a:off x="10534868" y="91447"/>
            <a:ext cx="1625600" cy="1378168"/>
            <a:chOff x="5696138" y="469739"/>
            <a:chExt cx="1329155" cy="1187610"/>
          </a:xfrm>
        </p:grpSpPr>
        <p:sp>
          <p:nvSpPr>
            <p:cNvPr id="10" name="Freeform 9"/>
            <p:cNvSpPr/>
            <p:nvPr/>
          </p:nvSpPr>
          <p:spPr>
            <a:xfrm>
              <a:off x="6011002" y="469739"/>
              <a:ext cx="731520" cy="731520"/>
            </a:xfrm>
            <a:custGeom>
              <a:avLst/>
              <a:gdLst>
                <a:gd name="connsiteX0" fmla="*/ 0 w 731520"/>
                <a:gd name="connsiteY0" fmla="*/ 365760 h 731520"/>
                <a:gd name="connsiteX1" fmla="*/ 365760 w 731520"/>
                <a:gd name="connsiteY1" fmla="*/ 0 h 731520"/>
                <a:gd name="connsiteX2" fmla="*/ 731520 w 731520"/>
                <a:gd name="connsiteY2" fmla="*/ 365760 h 731520"/>
                <a:gd name="connsiteX3" fmla="*/ 365760 w 731520"/>
                <a:gd name="connsiteY3" fmla="*/ 731520 h 731520"/>
                <a:gd name="connsiteX4" fmla="*/ 0 w 731520"/>
                <a:gd name="connsiteY4" fmla="*/ 365760 h 73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520" h="731520">
                  <a:moveTo>
                    <a:pt x="0" y="365760"/>
                  </a:moveTo>
                  <a:cubicBezTo>
                    <a:pt x="0" y="163756"/>
                    <a:pt x="163756" y="0"/>
                    <a:pt x="365760" y="0"/>
                  </a:cubicBezTo>
                  <a:cubicBezTo>
                    <a:pt x="567764" y="0"/>
                    <a:pt x="731520" y="163756"/>
                    <a:pt x="731520" y="365760"/>
                  </a:cubicBezTo>
                  <a:cubicBezTo>
                    <a:pt x="731520" y="567764"/>
                    <a:pt x="567764" y="731520"/>
                    <a:pt x="365760" y="731520"/>
                  </a:cubicBezTo>
                  <a:cubicBezTo>
                    <a:pt x="163756" y="731520"/>
                    <a:pt x="0" y="567764"/>
                    <a:pt x="0" y="365760"/>
                  </a:cubicBezTo>
                  <a:close/>
                </a:path>
              </a:pathLst>
            </a:custGeom>
            <a:gradFill flip="none" rotWithShape="0">
              <a:gsLst>
                <a:gs pos="0">
                  <a:srgbClr val="0070C0">
                    <a:shade val="30000"/>
                    <a:satMod val="115000"/>
                  </a:srgbClr>
                </a:gs>
                <a:gs pos="70000">
                  <a:srgbClr val="0070C0">
                    <a:shade val="67500"/>
                    <a:satMod val="115000"/>
                  </a:srgbClr>
                </a:gs>
                <a:gs pos="100000">
                  <a:srgbClr val="0070C0">
                    <a:shade val="100000"/>
                    <a:satMod val="115000"/>
                  </a:srgbClr>
                </a:gs>
              </a:gsLst>
              <a:lin ang="10800000" scaled="1"/>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rgbClr r="0" g="0" b="0"/>
            </a:lnRef>
            <a:fillRef idx="1">
              <a:scrgbClr r="0" g="0" b="0"/>
            </a:fillRef>
            <a:effectRef idx="0">
              <a:scrgbClr r="0" g="0" b="0"/>
            </a:effectRef>
            <a:fontRef idx="minor">
              <a:schemeClr val="tx1"/>
            </a:fontRef>
          </p:style>
          <p:txBody>
            <a:bodyPr spcFirstLastPara="0" vert="horz" wrap="square" lIns="97536" tIns="128016" rIns="97536" bIns="274320" numCol="1" spcCol="1270" anchor="ctr" anchorCtr="0">
              <a:noAutofit/>
            </a:bodyPr>
            <a:lstStyle/>
            <a:p>
              <a:pPr lvl="0" algn="ctr" defTabSz="592652">
                <a:lnSpc>
                  <a:spcPct val="90000"/>
                </a:lnSpc>
                <a:spcBef>
                  <a:spcPct val="0"/>
                </a:spcBef>
                <a:spcAft>
                  <a:spcPct val="35000"/>
                </a:spcAft>
              </a:pPr>
              <a:r>
                <a:rPr lang="en-US" sz="1200" kern="1200" dirty="0">
                  <a:solidFill>
                    <a:schemeClr val="bg1"/>
                  </a:solidFill>
                </a:rPr>
                <a:t>Applied Analytics</a:t>
              </a:r>
            </a:p>
          </p:txBody>
        </p:sp>
        <p:sp>
          <p:nvSpPr>
            <p:cNvPr id="11" name="Freeform 10"/>
            <p:cNvSpPr/>
            <p:nvPr/>
          </p:nvSpPr>
          <p:spPr>
            <a:xfrm>
              <a:off x="5696138" y="925829"/>
              <a:ext cx="830722" cy="731520"/>
            </a:xfrm>
            <a:custGeom>
              <a:avLst/>
              <a:gdLst>
                <a:gd name="connsiteX0" fmla="*/ 0 w 731520"/>
                <a:gd name="connsiteY0" fmla="*/ 365760 h 731520"/>
                <a:gd name="connsiteX1" fmla="*/ 365760 w 731520"/>
                <a:gd name="connsiteY1" fmla="*/ 0 h 731520"/>
                <a:gd name="connsiteX2" fmla="*/ 731520 w 731520"/>
                <a:gd name="connsiteY2" fmla="*/ 365760 h 731520"/>
                <a:gd name="connsiteX3" fmla="*/ 365760 w 731520"/>
                <a:gd name="connsiteY3" fmla="*/ 731520 h 731520"/>
                <a:gd name="connsiteX4" fmla="*/ 0 w 731520"/>
                <a:gd name="connsiteY4" fmla="*/ 365760 h 73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520" h="731520">
                  <a:moveTo>
                    <a:pt x="0" y="365760"/>
                  </a:moveTo>
                  <a:cubicBezTo>
                    <a:pt x="0" y="163756"/>
                    <a:pt x="163756" y="0"/>
                    <a:pt x="365760" y="0"/>
                  </a:cubicBezTo>
                  <a:cubicBezTo>
                    <a:pt x="567764" y="0"/>
                    <a:pt x="731520" y="163756"/>
                    <a:pt x="731520" y="365760"/>
                  </a:cubicBezTo>
                  <a:cubicBezTo>
                    <a:pt x="731520" y="567764"/>
                    <a:pt x="567764" y="731520"/>
                    <a:pt x="365760" y="731520"/>
                  </a:cubicBezTo>
                  <a:cubicBezTo>
                    <a:pt x="163756" y="731520"/>
                    <a:pt x="0" y="567764"/>
                    <a:pt x="0" y="365760"/>
                  </a:cubicBezTo>
                  <a:close/>
                </a:path>
              </a:pathLst>
            </a:custGeom>
            <a:gradFill flip="none" rotWithShape="0">
              <a:gsLst>
                <a:gs pos="0">
                  <a:srgbClr val="92D050">
                    <a:shade val="30000"/>
                    <a:satMod val="115000"/>
                  </a:srgbClr>
                </a:gs>
                <a:gs pos="50000">
                  <a:srgbClr val="92D050">
                    <a:shade val="67500"/>
                    <a:satMod val="115000"/>
                  </a:srgbClr>
                </a:gs>
                <a:gs pos="100000">
                  <a:srgbClr val="92D050">
                    <a:shade val="100000"/>
                    <a:satMod val="115000"/>
                  </a:srgbClr>
                </a:gs>
              </a:gsLst>
              <a:lin ang="0" scaled="1"/>
              <a:tileRect/>
            </a:gra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68885" tIns="188976" rIns="223723" bIns="140208" numCol="1" spcCol="1270" anchor="ctr" anchorCtr="0">
              <a:noAutofit/>
            </a:bodyPr>
            <a:lstStyle/>
            <a:p>
              <a:pPr marL="0" lvl="0" indent="0" algn="ctr" defTabSz="533387">
                <a:lnSpc>
                  <a:spcPct val="90000"/>
                </a:lnSpc>
                <a:spcBef>
                  <a:spcPct val="0"/>
                </a:spcBef>
                <a:spcAft>
                  <a:spcPct val="35000"/>
                </a:spcAft>
              </a:pPr>
              <a:r>
                <a:rPr lang="en-US" sz="1200" kern="1200" dirty="0">
                  <a:solidFill>
                    <a:schemeClr val="bg1"/>
                  </a:solidFill>
                </a:rPr>
                <a:t>Research Design</a:t>
              </a:r>
            </a:p>
          </p:txBody>
        </p:sp>
        <p:sp>
          <p:nvSpPr>
            <p:cNvPr id="12" name="Freeform 11"/>
            <p:cNvSpPr/>
            <p:nvPr/>
          </p:nvSpPr>
          <p:spPr>
            <a:xfrm>
              <a:off x="6293773" y="925829"/>
              <a:ext cx="731520" cy="731520"/>
            </a:xfrm>
            <a:custGeom>
              <a:avLst/>
              <a:gdLst>
                <a:gd name="connsiteX0" fmla="*/ 0 w 731520"/>
                <a:gd name="connsiteY0" fmla="*/ 365760 h 731520"/>
                <a:gd name="connsiteX1" fmla="*/ 365760 w 731520"/>
                <a:gd name="connsiteY1" fmla="*/ 0 h 731520"/>
                <a:gd name="connsiteX2" fmla="*/ 731520 w 731520"/>
                <a:gd name="connsiteY2" fmla="*/ 365760 h 731520"/>
                <a:gd name="connsiteX3" fmla="*/ 365760 w 731520"/>
                <a:gd name="connsiteY3" fmla="*/ 731520 h 731520"/>
                <a:gd name="connsiteX4" fmla="*/ 0 w 731520"/>
                <a:gd name="connsiteY4" fmla="*/ 365760 h 73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520" h="731520">
                  <a:moveTo>
                    <a:pt x="0" y="365760"/>
                  </a:moveTo>
                  <a:cubicBezTo>
                    <a:pt x="0" y="163756"/>
                    <a:pt x="163756" y="0"/>
                    <a:pt x="365760" y="0"/>
                  </a:cubicBezTo>
                  <a:cubicBezTo>
                    <a:pt x="567764" y="0"/>
                    <a:pt x="731520" y="163756"/>
                    <a:pt x="731520" y="365760"/>
                  </a:cubicBezTo>
                  <a:cubicBezTo>
                    <a:pt x="731520" y="567764"/>
                    <a:pt x="567764" y="731520"/>
                    <a:pt x="365760" y="731520"/>
                  </a:cubicBezTo>
                  <a:cubicBezTo>
                    <a:pt x="163756" y="731520"/>
                    <a:pt x="0" y="567764"/>
                    <a:pt x="0" y="365760"/>
                  </a:cubicBezTo>
                  <a:close/>
                </a:path>
              </a:pathLst>
            </a:custGeom>
            <a:gradFill flip="none" rotWithShape="1">
              <a:gsLst>
                <a:gs pos="0">
                  <a:schemeClr val="accent3">
                    <a:shade val="30000"/>
                    <a:satMod val="115000"/>
                  </a:schemeClr>
                </a:gs>
                <a:gs pos="73000">
                  <a:schemeClr val="accent3">
                    <a:shade val="67500"/>
                    <a:satMod val="115000"/>
                  </a:schemeClr>
                </a:gs>
                <a:gs pos="100000">
                  <a:schemeClr val="accent3">
                    <a:shade val="100000"/>
                    <a:satMod val="115000"/>
                  </a:schemeClr>
                </a:gs>
              </a:gsLst>
              <a:path path="circle">
                <a:fillToRect r="100000" b="100000"/>
              </a:path>
              <a:tileRect l="-100000" t="-100000"/>
            </a:gra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223723" tIns="188976" rIns="68885" bIns="140208" numCol="1" spcCol="1270" anchor="ctr" anchorCtr="0">
              <a:noAutofit/>
            </a:bodyPr>
            <a:lstStyle/>
            <a:p>
              <a:pPr lvl="0" algn="ctr" defTabSz="533387">
                <a:lnSpc>
                  <a:spcPct val="90000"/>
                </a:lnSpc>
                <a:spcBef>
                  <a:spcPct val="0"/>
                </a:spcBef>
                <a:spcAft>
                  <a:spcPct val="35000"/>
                </a:spcAft>
              </a:pPr>
              <a:r>
                <a:rPr lang="en-US" sz="1200" kern="1200" dirty="0">
                  <a:solidFill>
                    <a:schemeClr val="bg1"/>
                  </a:solidFill>
                </a:rPr>
                <a:t>Sec 05</a:t>
              </a:r>
            </a:p>
            <a:p>
              <a:pPr lvl="0" algn="ctr" defTabSz="533387">
                <a:lnSpc>
                  <a:spcPct val="90000"/>
                </a:lnSpc>
                <a:spcBef>
                  <a:spcPct val="0"/>
                </a:spcBef>
                <a:spcAft>
                  <a:spcPct val="35000"/>
                </a:spcAft>
              </a:pPr>
              <a:r>
                <a:rPr lang="en-US" sz="933" kern="1200" dirty="0" err="1">
                  <a:solidFill>
                    <a:schemeClr val="bg1"/>
                  </a:solidFill>
                </a:rPr>
                <a:t>Th</a:t>
              </a:r>
              <a:r>
                <a:rPr lang="en-US" sz="933" kern="1200" dirty="0">
                  <a:solidFill>
                    <a:schemeClr val="bg1"/>
                  </a:solidFill>
                </a:rPr>
                <a:t> 7-8:30 </a:t>
              </a:r>
            </a:p>
          </p:txBody>
        </p:sp>
      </p:grpSp>
    </p:spTree>
    <p:extLst>
      <p:ext uri="{BB962C8B-B14F-4D97-AF65-F5344CB8AC3E}">
        <p14:creationId xmlns:p14="http://schemas.microsoft.com/office/powerpoint/2010/main" val="4289300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Section Header">
    <p:spTree>
      <p:nvGrpSpPr>
        <p:cNvPr id="1" name=""/>
        <p:cNvGrpSpPr/>
        <p:nvPr/>
      </p:nvGrpSpPr>
      <p:grpSpPr>
        <a:xfrm>
          <a:off x="0" y="0"/>
          <a:ext cx="0" cy="0"/>
          <a:chOff x="0" y="0"/>
          <a:chExt cx="0" cy="0"/>
        </a:xfrm>
      </p:grpSpPr>
      <p:sp>
        <p:nvSpPr>
          <p:cNvPr id="3" name="Rectangle 13"/>
          <p:cNvSpPr>
            <a:spLocks noChangeArrowheads="1"/>
          </p:cNvSpPr>
          <p:nvPr/>
        </p:nvSpPr>
        <p:spPr bwMode="white">
          <a:xfrm>
            <a:off x="0" y="0"/>
            <a:ext cx="203200" cy="6858000"/>
          </a:xfrm>
          <a:prstGeom prst="rect">
            <a:avLst/>
          </a:prstGeom>
          <a:solidFill>
            <a:srgbClr val="FFFFFF"/>
          </a:solidFill>
          <a:ln>
            <a:noFill/>
          </a:ln>
          <a:extLst/>
        </p:spPr>
        <p:txBody>
          <a:bodyPr wrap="none" anchor="ctr"/>
          <a:lstStyle/>
          <a:p>
            <a:pPr>
              <a:defRPr/>
            </a:pPr>
            <a:endParaRPr lang="en-US"/>
          </a:p>
        </p:txBody>
      </p:sp>
      <p:sp>
        <p:nvSpPr>
          <p:cNvPr id="4" name="Rectangle 19"/>
          <p:cNvSpPr>
            <a:spLocks noChangeArrowheads="1"/>
          </p:cNvSpPr>
          <p:nvPr/>
        </p:nvSpPr>
        <p:spPr bwMode="white">
          <a:xfrm>
            <a:off x="0" y="6705600"/>
            <a:ext cx="12192000" cy="152400"/>
          </a:xfrm>
          <a:prstGeom prst="rect">
            <a:avLst/>
          </a:prstGeom>
          <a:solidFill>
            <a:srgbClr val="FFFFFF"/>
          </a:solidFill>
          <a:ln>
            <a:noFill/>
          </a:ln>
          <a:extLst/>
        </p:spPr>
        <p:txBody>
          <a:bodyPr wrap="none" anchor="ctr"/>
          <a:lstStyle/>
          <a:p>
            <a:pPr>
              <a:defRPr/>
            </a:pPr>
            <a:endParaRPr lang="en-US"/>
          </a:p>
        </p:txBody>
      </p:sp>
      <p:sp>
        <p:nvSpPr>
          <p:cNvPr id="5" name="Rectangle 20"/>
          <p:cNvSpPr>
            <a:spLocks noChangeArrowheads="1"/>
          </p:cNvSpPr>
          <p:nvPr/>
        </p:nvSpPr>
        <p:spPr bwMode="white">
          <a:xfrm>
            <a:off x="0" y="0"/>
            <a:ext cx="12192000" cy="152400"/>
          </a:xfrm>
          <a:prstGeom prst="rect">
            <a:avLst/>
          </a:prstGeom>
          <a:solidFill>
            <a:srgbClr val="FFFFFF"/>
          </a:solidFill>
          <a:ln>
            <a:noFill/>
          </a:ln>
          <a:extLst/>
        </p:spPr>
        <p:txBody>
          <a:bodyPr wrap="none" anchor="ctr"/>
          <a:lstStyle/>
          <a:p>
            <a:pPr>
              <a:defRPr/>
            </a:pPr>
            <a:endParaRPr lang="en-US"/>
          </a:p>
        </p:txBody>
      </p:sp>
      <p:sp>
        <p:nvSpPr>
          <p:cNvPr id="6" name="Rectangle 23"/>
          <p:cNvSpPr>
            <a:spLocks noChangeArrowheads="1"/>
          </p:cNvSpPr>
          <p:nvPr/>
        </p:nvSpPr>
        <p:spPr bwMode="white">
          <a:xfrm>
            <a:off x="11988800" y="19050"/>
            <a:ext cx="203200" cy="6858000"/>
          </a:xfrm>
          <a:prstGeom prst="rect">
            <a:avLst/>
          </a:prstGeom>
          <a:solidFill>
            <a:srgbClr val="FFFFFF"/>
          </a:solidFill>
          <a:ln>
            <a:noFill/>
          </a:ln>
          <a:extLst/>
        </p:spPr>
        <p:txBody>
          <a:bodyPr wrap="none" anchor="ctr"/>
          <a:lstStyle/>
          <a:p>
            <a:pPr>
              <a:defRPr/>
            </a:pPr>
            <a:endParaRPr lang="en-US"/>
          </a:p>
        </p:txBody>
      </p:sp>
      <p:sp>
        <p:nvSpPr>
          <p:cNvPr id="7" name="Rectangle 24"/>
          <p:cNvSpPr>
            <a:spLocks noChangeArrowheads="1"/>
          </p:cNvSpPr>
          <p:nvPr/>
        </p:nvSpPr>
        <p:spPr bwMode="white">
          <a:xfrm>
            <a:off x="203200" y="2286000"/>
            <a:ext cx="11777133" cy="304800"/>
          </a:xfrm>
          <a:prstGeom prst="rect">
            <a:avLst/>
          </a:prstGeom>
          <a:solidFill>
            <a:srgbClr val="FFFFFF"/>
          </a:solidFill>
          <a:ln>
            <a:noFill/>
          </a:ln>
          <a:extLst/>
        </p:spPr>
        <p:txBody>
          <a:bodyPr wrap="none" anchor="ctr"/>
          <a:lstStyle/>
          <a:p>
            <a:pPr>
              <a:defRPr/>
            </a:pPr>
            <a:endParaRPr lang="en-US"/>
          </a:p>
        </p:txBody>
      </p:sp>
      <p:sp>
        <p:nvSpPr>
          <p:cNvPr id="8" name="Rectangle 25"/>
          <p:cNvSpPr>
            <a:spLocks noChangeArrowheads="1"/>
          </p:cNvSpPr>
          <p:nvPr/>
        </p:nvSpPr>
        <p:spPr bwMode="auto">
          <a:xfrm>
            <a:off x="203200" y="152400"/>
            <a:ext cx="11777133" cy="1219200"/>
          </a:xfrm>
          <a:prstGeom prst="rect">
            <a:avLst/>
          </a:prstGeom>
          <a:solidFill>
            <a:srgbClr val="99CCFF"/>
          </a:solidFill>
          <a:ln>
            <a:noFill/>
          </a:ln>
          <a:extLst/>
        </p:spPr>
        <p:txBody>
          <a:bodyPr wrap="none" anchor="ctr"/>
          <a:lstStyle/>
          <a:p>
            <a:pPr>
              <a:defRPr/>
            </a:pPr>
            <a:endParaRPr lang="en-US"/>
          </a:p>
        </p:txBody>
      </p:sp>
      <p:sp>
        <p:nvSpPr>
          <p:cNvPr id="9" name="Rectangle 26"/>
          <p:cNvSpPr>
            <a:spLocks noChangeArrowheads="1"/>
          </p:cNvSpPr>
          <p:nvPr/>
        </p:nvSpPr>
        <p:spPr bwMode="auto">
          <a:xfrm>
            <a:off x="194734" y="6391276"/>
            <a:ext cx="11777133" cy="309563"/>
          </a:xfrm>
          <a:prstGeom prst="rect">
            <a:avLst/>
          </a:prstGeom>
          <a:solidFill>
            <a:srgbClr val="F4680B"/>
          </a:solidFill>
          <a:ln>
            <a:noFill/>
          </a:ln>
          <a:extLst/>
        </p:spPr>
        <p:txBody>
          <a:bodyPr wrap="none" anchor="ctr"/>
          <a:lstStyle/>
          <a:p>
            <a:pPr algn="r">
              <a:defRPr/>
            </a:pPr>
            <a:endParaRPr lang="en-US"/>
          </a:p>
        </p:txBody>
      </p:sp>
      <p:sp>
        <p:nvSpPr>
          <p:cNvPr id="10" name="Rectangle 9"/>
          <p:cNvSpPr>
            <a:spLocks noChangeArrowheads="1"/>
          </p:cNvSpPr>
          <p:nvPr/>
        </p:nvSpPr>
        <p:spPr bwMode="auto">
          <a:xfrm>
            <a:off x="203200" y="152400"/>
            <a:ext cx="11777133"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1" name="Oval 10"/>
          <p:cNvSpPr/>
          <p:nvPr/>
        </p:nvSpPr>
        <p:spPr>
          <a:xfrm>
            <a:off x="5689600" y="211455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2" name="Rectangle 5"/>
          <p:cNvSpPr txBox="1">
            <a:spLocks noChangeArrowheads="1"/>
          </p:cNvSpPr>
          <p:nvPr/>
        </p:nvSpPr>
        <p:spPr>
          <a:xfrm>
            <a:off x="9647767" y="6397626"/>
            <a:ext cx="2133600" cy="365125"/>
          </a:xfrm>
          <a:prstGeom prst="rect">
            <a:avLst/>
          </a:prstGeom>
          <a:noFill/>
          <a:ln/>
          <a:extLst/>
        </p:spPr>
        <p:txBody>
          <a:bodyPr lIns="45720" rIns="45720" anchor="ctr">
            <a:normAutofit/>
          </a:bodyPr>
          <a:lstStyle>
            <a:defPPr>
              <a:defRPr lang="en-US"/>
            </a:defPPr>
            <a:lvl1pPr marL="0" algn="ctr" defTabSz="914400" rtl="0" eaLnBrk="0" latinLnBrk="0" hangingPunct="0">
              <a:defRPr kumimoji="0" sz="3200" kern="1200">
                <a:solidFill>
                  <a:schemeClr val="tx1"/>
                </a:solidFill>
                <a:latin typeface="Arial" charset="0"/>
                <a:ea typeface="+mn-ea"/>
                <a:cs typeface="+mn-cs"/>
              </a:defRPr>
            </a:lvl1pPr>
            <a:lvl2pPr marL="742950" indent="-285750" algn="l" defTabSz="914400" rtl="0" eaLnBrk="0" latinLnBrk="0" hangingPunct="0">
              <a:defRPr sz="3200" kern="1200">
                <a:solidFill>
                  <a:schemeClr val="tx1"/>
                </a:solidFill>
                <a:latin typeface="Arial" charset="0"/>
                <a:ea typeface="+mn-ea"/>
                <a:cs typeface="+mn-cs"/>
              </a:defRPr>
            </a:lvl2pPr>
            <a:lvl3pPr marL="1143000" indent="-228600" algn="l" defTabSz="914400" rtl="0" eaLnBrk="0" latinLnBrk="0" hangingPunct="0">
              <a:defRPr sz="3200" kern="1200">
                <a:solidFill>
                  <a:schemeClr val="tx1"/>
                </a:solidFill>
                <a:latin typeface="Arial" charset="0"/>
                <a:ea typeface="+mn-ea"/>
                <a:cs typeface="+mn-cs"/>
              </a:defRPr>
            </a:lvl3pPr>
            <a:lvl4pPr marL="1600200" indent="-228600" algn="l" defTabSz="914400" rtl="0" eaLnBrk="0" latinLnBrk="0" hangingPunct="0">
              <a:defRPr sz="3200" kern="1200">
                <a:solidFill>
                  <a:schemeClr val="tx1"/>
                </a:solidFill>
                <a:latin typeface="Arial" charset="0"/>
                <a:ea typeface="+mn-ea"/>
                <a:cs typeface="+mn-cs"/>
              </a:defRPr>
            </a:lvl4pPr>
            <a:lvl5pPr marL="2057400" indent="-228600" algn="l" defTabSz="914400" rtl="0" eaLnBrk="0" latinLnBrk="0" hangingPunct="0">
              <a:defRPr sz="3200"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sz="3200"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sz="3200"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sz="3200"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sz="3200" kern="1200">
                <a:solidFill>
                  <a:schemeClr val="tx1"/>
                </a:solidFill>
                <a:latin typeface="Arial" charset="0"/>
                <a:ea typeface="+mn-ea"/>
                <a:cs typeface="+mn-cs"/>
              </a:defRPr>
            </a:lvl9pPr>
          </a:lstStyle>
          <a:p>
            <a:pPr algn="r">
              <a:defRPr/>
            </a:pPr>
            <a:r>
              <a:rPr lang="en-US" sz="1000" dirty="0">
                <a:solidFill>
                  <a:schemeClr val="bg1"/>
                </a:solidFill>
                <a:latin typeface="Times New Roman" pitchFamily="18" charset="0"/>
              </a:rPr>
              <a:t>12-</a:t>
            </a:r>
            <a:fld id="{54CDA300-51A2-4E88-9F21-AAF6520281DA}" type="slidenum">
              <a:rPr lang="en-US" sz="1000" smtClean="0">
                <a:solidFill>
                  <a:schemeClr val="bg1"/>
                </a:solidFill>
                <a:latin typeface="Times New Roman" pitchFamily="18" charset="0"/>
              </a:rPr>
              <a:pPr algn="r">
                <a:defRPr/>
              </a:pPr>
              <a:t>‹#›</a:t>
            </a:fld>
            <a:endParaRPr lang="en-US" sz="1000" dirty="0">
              <a:solidFill>
                <a:schemeClr val="bg1"/>
              </a:solidFill>
              <a:latin typeface="Times New Roman" pitchFamily="18" charset="0"/>
            </a:endParaRPr>
          </a:p>
        </p:txBody>
      </p:sp>
      <p:sp>
        <p:nvSpPr>
          <p:cNvPr id="2" name="Title 1"/>
          <p:cNvSpPr>
            <a:spLocks noGrp="1"/>
          </p:cNvSpPr>
          <p:nvPr>
            <p:ph type="title"/>
          </p:nvPr>
        </p:nvSpPr>
        <p:spPr>
          <a:xfrm>
            <a:off x="304800" y="304800"/>
            <a:ext cx="11480800" cy="810936"/>
          </a:xfrm>
          <a:prstGeom prst="rect">
            <a:avLst/>
          </a:prstGeom>
        </p:spPr>
        <p:txBody>
          <a:bodyPr>
            <a:normAutofit/>
          </a:bodyPr>
          <a:lstStyle>
            <a:lvl1pPr algn="l">
              <a:buNone/>
              <a:defRPr sz="3200" b="1" cap="none" baseline="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853324473"/>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1_Picture with Caption">
    <p:spTree>
      <p:nvGrpSpPr>
        <p:cNvPr id="1" name=""/>
        <p:cNvGrpSpPr/>
        <p:nvPr/>
      </p:nvGrpSpPr>
      <p:grpSpPr>
        <a:xfrm>
          <a:off x="0" y="0"/>
          <a:ext cx="0" cy="0"/>
          <a:chOff x="0" y="0"/>
          <a:chExt cx="0" cy="0"/>
        </a:xfrm>
      </p:grpSpPr>
      <p:sp>
        <p:nvSpPr>
          <p:cNvPr id="3" name="Rectangle 19"/>
          <p:cNvSpPr>
            <a:spLocks noChangeArrowheads="1"/>
          </p:cNvSpPr>
          <p:nvPr/>
        </p:nvSpPr>
        <p:spPr bwMode="white">
          <a:xfrm>
            <a:off x="0" y="6705600"/>
            <a:ext cx="12192000" cy="152400"/>
          </a:xfrm>
          <a:prstGeom prst="rect">
            <a:avLst/>
          </a:prstGeom>
          <a:solidFill>
            <a:srgbClr val="FFFFFF"/>
          </a:solidFill>
          <a:ln>
            <a:noFill/>
          </a:ln>
          <a:extLst/>
        </p:spPr>
        <p:txBody>
          <a:bodyPr wrap="none" anchor="ctr"/>
          <a:lstStyle/>
          <a:p>
            <a:pPr>
              <a:defRPr/>
            </a:pPr>
            <a:endParaRPr lang="en-US"/>
          </a:p>
        </p:txBody>
      </p:sp>
      <p:sp>
        <p:nvSpPr>
          <p:cNvPr id="4" name="Rectangle 20"/>
          <p:cNvSpPr>
            <a:spLocks noChangeArrowheads="1"/>
          </p:cNvSpPr>
          <p:nvPr/>
        </p:nvSpPr>
        <p:spPr bwMode="white">
          <a:xfrm>
            <a:off x="11988800" y="0"/>
            <a:ext cx="203200" cy="6858000"/>
          </a:xfrm>
          <a:prstGeom prst="rect">
            <a:avLst/>
          </a:prstGeom>
          <a:solidFill>
            <a:srgbClr val="FFFFFF"/>
          </a:solidFill>
          <a:ln>
            <a:noFill/>
          </a:ln>
          <a:extLst/>
        </p:spPr>
        <p:txBody>
          <a:bodyPr wrap="none" anchor="ctr"/>
          <a:lstStyle/>
          <a:p>
            <a:pPr>
              <a:defRPr/>
            </a:pPr>
            <a:endParaRPr lang="en-US"/>
          </a:p>
        </p:txBody>
      </p:sp>
      <p:sp>
        <p:nvSpPr>
          <p:cNvPr id="5" name="Rectangle 23"/>
          <p:cNvSpPr>
            <a:spLocks noChangeArrowheads="1"/>
          </p:cNvSpPr>
          <p:nvPr/>
        </p:nvSpPr>
        <p:spPr bwMode="white">
          <a:xfrm>
            <a:off x="0" y="0"/>
            <a:ext cx="12192000" cy="152400"/>
          </a:xfrm>
          <a:prstGeom prst="rect">
            <a:avLst/>
          </a:prstGeom>
          <a:solidFill>
            <a:srgbClr val="FFFFFF"/>
          </a:solidFill>
          <a:ln>
            <a:noFill/>
          </a:ln>
          <a:extLst/>
        </p:spPr>
        <p:txBody>
          <a:bodyPr wrap="none" anchor="ctr"/>
          <a:lstStyle/>
          <a:p>
            <a:pPr>
              <a:defRPr/>
            </a:pPr>
            <a:endParaRPr lang="en-US"/>
          </a:p>
        </p:txBody>
      </p:sp>
      <p:sp>
        <p:nvSpPr>
          <p:cNvPr id="6" name="Rectangle 24"/>
          <p:cNvSpPr>
            <a:spLocks noChangeArrowheads="1"/>
          </p:cNvSpPr>
          <p:nvPr/>
        </p:nvSpPr>
        <p:spPr bwMode="white">
          <a:xfrm>
            <a:off x="0" y="0"/>
            <a:ext cx="203200" cy="6858000"/>
          </a:xfrm>
          <a:prstGeom prst="rect">
            <a:avLst/>
          </a:prstGeom>
          <a:solidFill>
            <a:srgbClr val="FFFFFF"/>
          </a:solidFill>
          <a:ln>
            <a:noFill/>
          </a:ln>
          <a:extLst/>
        </p:spPr>
        <p:txBody>
          <a:bodyPr wrap="none" anchor="ctr"/>
          <a:lstStyle/>
          <a:p>
            <a:pPr>
              <a:defRPr/>
            </a:pPr>
            <a:endParaRPr lang="en-US"/>
          </a:p>
        </p:txBody>
      </p:sp>
      <p:sp>
        <p:nvSpPr>
          <p:cNvPr id="7" name="Rectangle 25"/>
          <p:cNvSpPr>
            <a:spLocks noChangeArrowheads="1"/>
          </p:cNvSpPr>
          <p:nvPr/>
        </p:nvSpPr>
        <p:spPr bwMode="auto">
          <a:xfrm>
            <a:off x="203201" y="152401"/>
            <a:ext cx="4389967" cy="301625"/>
          </a:xfrm>
          <a:prstGeom prst="rect">
            <a:avLst/>
          </a:prstGeom>
          <a:solidFill>
            <a:srgbClr val="F4680B"/>
          </a:solidFill>
          <a:ln>
            <a:noFill/>
          </a:ln>
          <a:extLst/>
        </p:spPr>
        <p:txBody>
          <a:bodyPr wrap="none" anchor="ctr"/>
          <a:lstStyle/>
          <a:p>
            <a:pPr>
              <a:defRPr/>
            </a:pPr>
            <a:endParaRPr lang="en-US"/>
          </a:p>
        </p:txBody>
      </p:sp>
      <p:sp>
        <p:nvSpPr>
          <p:cNvPr id="8" name="Rectangle 10"/>
          <p:cNvSpPr/>
          <p:nvPr/>
        </p:nvSpPr>
        <p:spPr>
          <a:xfrm>
            <a:off x="203201" y="609600"/>
            <a:ext cx="4389967" cy="5867400"/>
          </a:xfrm>
          <a:prstGeom prst="rect">
            <a:avLst/>
          </a:prstGeom>
          <a:solidFill>
            <a:srgbClr val="99CC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11"/>
          <p:cNvSpPr>
            <a:spLocks noChangeArrowheads="1"/>
          </p:cNvSpPr>
          <p:nvPr/>
        </p:nvSpPr>
        <p:spPr bwMode="auto">
          <a:xfrm>
            <a:off x="203200" y="155575"/>
            <a:ext cx="11777133"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Rectangle 30"/>
          <p:cNvSpPr>
            <a:spLocks noChangeArrowheads="1"/>
          </p:cNvSpPr>
          <p:nvPr/>
        </p:nvSpPr>
        <p:spPr bwMode="auto">
          <a:xfrm>
            <a:off x="198967" y="6388101"/>
            <a:ext cx="11777133" cy="309563"/>
          </a:xfrm>
          <a:prstGeom prst="rect">
            <a:avLst/>
          </a:prstGeom>
          <a:solidFill>
            <a:srgbClr val="F4680B"/>
          </a:solidFill>
          <a:ln>
            <a:noFill/>
          </a:ln>
          <a:extLst/>
        </p:spPr>
        <p:txBody>
          <a:bodyPr wrap="none" anchor="ctr"/>
          <a:lstStyle/>
          <a:p>
            <a:pPr>
              <a:defRPr/>
            </a:pPr>
            <a:endParaRPr lang="en-US"/>
          </a:p>
        </p:txBody>
      </p:sp>
      <p:sp>
        <p:nvSpPr>
          <p:cNvPr id="11" name="Rectangle 5"/>
          <p:cNvSpPr txBox="1">
            <a:spLocks noChangeArrowheads="1"/>
          </p:cNvSpPr>
          <p:nvPr/>
        </p:nvSpPr>
        <p:spPr>
          <a:xfrm>
            <a:off x="9707033" y="6392864"/>
            <a:ext cx="2133600" cy="365125"/>
          </a:xfrm>
          <a:prstGeom prst="rect">
            <a:avLst/>
          </a:prstGeom>
          <a:noFill/>
          <a:ln/>
          <a:extLst/>
        </p:spPr>
        <p:txBody>
          <a:bodyPr lIns="45720" rIns="45720" anchor="ctr">
            <a:normAutofit/>
          </a:bodyPr>
          <a:lstStyle>
            <a:defPPr>
              <a:defRPr lang="en-US"/>
            </a:defPPr>
            <a:lvl1pPr marL="0" algn="ctr" defTabSz="914400" rtl="0" eaLnBrk="0" latinLnBrk="0" hangingPunct="0">
              <a:defRPr kumimoji="0" sz="3200" kern="1200">
                <a:solidFill>
                  <a:schemeClr val="tx1"/>
                </a:solidFill>
                <a:latin typeface="Arial" charset="0"/>
                <a:ea typeface="+mn-ea"/>
                <a:cs typeface="+mn-cs"/>
              </a:defRPr>
            </a:lvl1pPr>
            <a:lvl2pPr marL="742950" indent="-285750" algn="l" defTabSz="914400" rtl="0" eaLnBrk="0" latinLnBrk="0" hangingPunct="0">
              <a:defRPr sz="3200" kern="1200">
                <a:solidFill>
                  <a:schemeClr val="tx1"/>
                </a:solidFill>
                <a:latin typeface="Arial" charset="0"/>
                <a:ea typeface="+mn-ea"/>
                <a:cs typeface="+mn-cs"/>
              </a:defRPr>
            </a:lvl2pPr>
            <a:lvl3pPr marL="1143000" indent="-228600" algn="l" defTabSz="914400" rtl="0" eaLnBrk="0" latinLnBrk="0" hangingPunct="0">
              <a:defRPr sz="3200" kern="1200">
                <a:solidFill>
                  <a:schemeClr val="tx1"/>
                </a:solidFill>
                <a:latin typeface="Arial" charset="0"/>
                <a:ea typeface="+mn-ea"/>
                <a:cs typeface="+mn-cs"/>
              </a:defRPr>
            </a:lvl3pPr>
            <a:lvl4pPr marL="1600200" indent="-228600" algn="l" defTabSz="914400" rtl="0" eaLnBrk="0" latinLnBrk="0" hangingPunct="0">
              <a:defRPr sz="3200" kern="1200">
                <a:solidFill>
                  <a:schemeClr val="tx1"/>
                </a:solidFill>
                <a:latin typeface="Arial" charset="0"/>
                <a:ea typeface="+mn-ea"/>
                <a:cs typeface="+mn-cs"/>
              </a:defRPr>
            </a:lvl4pPr>
            <a:lvl5pPr marL="2057400" indent="-228600" algn="l" defTabSz="914400" rtl="0" eaLnBrk="0" latinLnBrk="0" hangingPunct="0">
              <a:defRPr sz="3200"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sz="3200"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sz="3200"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sz="3200"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sz="3200" kern="1200">
                <a:solidFill>
                  <a:schemeClr val="tx1"/>
                </a:solidFill>
                <a:latin typeface="Arial" charset="0"/>
                <a:ea typeface="+mn-ea"/>
                <a:cs typeface="+mn-cs"/>
              </a:defRPr>
            </a:lvl9pPr>
          </a:lstStyle>
          <a:p>
            <a:pPr algn="r">
              <a:defRPr/>
            </a:pPr>
            <a:r>
              <a:rPr lang="en-US" sz="1000" dirty="0">
                <a:solidFill>
                  <a:schemeClr val="bg1"/>
                </a:solidFill>
                <a:latin typeface="Times New Roman" pitchFamily="18" charset="0"/>
              </a:rPr>
              <a:t>9-</a:t>
            </a:r>
            <a:fld id="{70E63E2C-94DD-4CD5-AED5-E5CA88664772}" type="slidenum">
              <a:rPr lang="en-US" sz="1000" smtClean="0">
                <a:solidFill>
                  <a:schemeClr val="bg1"/>
                </a:solidFill>
                <a:latin typeface="Times New Roman" pitchFamily="18" charset="0"/>
              </a:rPr>
              <a:pPr algn="r">
                <a:defRPr/>
              </a:pPr>
              <a:t>‹#›</a:t>
            </a:fld>
            <a:endParaRPr lang="en-US" sz="1000" dirty="0">
              <a:solidFill>
                <a:schemeClr val="bg1"/>
              </a:solidFill>
              <a:latin typeface="Times New Roman" pitchFamily="18" charset="0"/>
            </a:endParaRPr>
          </a:p>
        </p:txBody>
      </p:sp>
      <p:sp>
        <p:nvSpPr>
          <p:cNvPr id="2" name="Title 1"/>
          <p:cNvSpPr>
            <a:spLocks noGrp="1"/>
          </p:cNvSpPr>
          <p:nvPr>
            <p:ph type="title"/>
          </p:nvPr>
        </p:nvSpPr>
        <p:spPr>
          <a:xfrm>
            <a:off x="470491" y="754912"/>
            <a:ext cx="3825063" cy="3296093"/>
          </a:xfrm>
          <a:prstGeom prst="rect">
            <a:avLst/>
          </a:prstGeom>
        </p:spPr>
        <p:txBody>
          <a:bodyPr anchor="t">
            <a:noAutofit/>
          </a:bodyPr>
          <a:lstStyle>
            <a:lvl1pPr algn="l">
              <a:buNone/>
              <a:defRPr sz="36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620905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2_Picture with Caption">
    <p:spTree>
      <p:nvGrpSpPr>
        <p:cNvPr id="1" name=""/>
        <p:cNvGrpSpPr/>
        <p:nvPr/>
      </p:nvGrpSpPr>
      <p:grpSpPr>
        <a:xfrm>
          <a:off x="0" y="0"/>
          <a:ext cx="0" cy="0"/>
          <a:chOff x="0" y="0"/>
          <a:chExt cx="0" cy="0"/>
        </a:xfrm>
      </p:grpSpPr>
      <p:sp>
        <p:nvSpPr>
          <p:cNvPr id="3" name="Rectangle 19"/>
          <p:cNvSpPr>
            <a:spLocks noChangeArrowheads="1"/>
          </p:cNvSpPr>
          <p:nvPr/>
        </p:nvSpPr>
        <p:spPr bwMode="white">
          <a:xfrm>
            <a:off x="0" y="6705600"/>
            <a:ext cx="12192000" cy="152400"/>
          </a:xfrm>
          <a:prstGeom prst="rect">
            <a:avLst/>
          </a:prstGeom>
          <a:solidFill>
            <a:srgbClr val="FFFFFF"/>
          </a:solidFill>
          <a:ln>
            <a:noFill/>
          </a:ln>
          <a:extLst/>
        </p:spPr>
        <p:txBody>
          <a:bodyPr wrap="none" anchor="ctr"/>
          <a:lstStyle/>
          <a:p>
            <a:pPr>
              <a:defRPr/>
            </a:pPr>
            <a:endParaRPr lang="en-US"/>
          </a:p>
        </p:txBody>
      </p:sp>
      <p:sp>
        <p:nvSpPr>
          <p:cNvPr id="4" name="Rectangle 20"/>
          <p:cNvSpPr>
            <a:spLocks noChangeArrowheads="1"/>
          </p:cNvSpPr>
          <p:nvPr/>
        </p:nvSpPr>
        <p:spPr bwMode="white">
          <a:xfrm>
            <a:off x="11988800" y="0"/>
            <a:ext cx="203200" cy="6858000"/>
          </a:xfrm>
          <a:prstGeom prst="rect">
            <a:avLst/>
          </a:prstGeom>
          <a:solidFill>
            <a:srgbClr val="FFFFFF"/>
          </a:solidFill>
          <a:ln>
            <a:noFill/>
          </a:ln>
          <a:extLst/>
        </p:spPr>
        <p:txBody>
          <a:bodyPr wrap="none" anchor="ctr"/>
          <a:lstStyle/>
          <a:p>
            <a:pPr>
              <a:defRPr/>
            </a:pPr>
            <a:endParaRPr lang="en-US"/>
          </a:p>
        </p:txBody>
      </p:sp>
      <p:sp>
        <p:nvSpPr>
          <p:cNvPr id="5" name="Rectangle 23"/>
          <p:cNvSpPr>
            <a:spLocks noChangeArrowheads="1"/>
          </p:cNvSpPr>
          <p:nvPr/>
        </p:nvSpPr>
        <p:spPr bwMode="white">
          <a:xfrm>
            <a:off x="0" y="0"/>
            <a:ext cx="12192000" cy="152400"/>
          </a:xfrm>
          <a:prstGeom prst="rect">
            <a:avLst/>
          </a:prstGeom>
          <a:solidFill>
            <a:srgbClr val="FFFFFF"/>
          </a:solidFill>
          <a:ln>
            <a:noFill/>
          </a:ln>
          <a:extLst/>
        </p:spPr>
        <p:txBody>
          <a:bodyPr wrap="none" anchor="ctr"/>
          <a:lstStyle/>
          <a:p>
            <a:pPr>
              <a:defRPr/>
            </a:pPr>
            <a:endParaRPr lang="en-US"/>
          </a:p>
        </p:txBody>
      </p:sp>
      <p:sp>
        <p:nvSpPr>
          <p:cNvPr id="6" name="Rectangle 24"/>
          <p:cNvSpPr>
            <a:spLocks noChangeArrowheads="1"/>
          </p:cNvSpPr>
          <p:nvPr/>
        </p:nvSpPr>
        <p:spPr bwMode="white">
          <a:xfrm>
            <a:off x="0" y="0"/>
            <a:ext cx="203200" cy="6858000"/>
          </a:xfrm>
          <a:prstGeom prst="rect">
            <a:avLst/>
          </a:prstGeom>
          <a:solidFill>
            <a:srgbClr val="FFFFFF"/>
          </a:solidFill>
          <a:ln>
            <a:noFill/>
          </a:ln>
          <a:extLst/>
        </p:spPr>
        <p:txBody>
          <a:bodyPr wrap="none" anchor="ctr"/>
          <a:lstStyle/>
          <a:p>
            <a:pPr>
              <a:defRPr/>
            </a:pPr>
            <a:endParaRPr lang="en-US"/>
          </a:p>
        </p:txBody>
      </p:sp>
      <p:sp>
        <p:nvSpPr>
          <p:cNvPr id="7" name="Rectangle 25"/>
          <p:cNvSpPr>
            <a:spLocks noChangeArrowheads="1"/>
          </p:cNvSpPr>
          <p:nvPr/>
        </p:nvSpPr>
        <p:spPr bwMode="auto">
          <a:xfrm>
            <a:off x="203201" y="152401"/>
            <a:ext cx="4389967" cy="301625"/>
          </a:xfrm>
          <a:prstGeom prst="rect">
            <a:avLst/>
          </a:prstGeom>
          <a:solidFill>
            <a:srgbClr val="F4680B"/>
          </a:solidFill>
          <a:ln>
            <a:noFill/>
          </a:ln>
          <a:extLst/>
        </p:spPr>
        <p:txBody>
          <a:bodyPr wrap="none" anchor="ctr"/>
          <a:lstStyle/>
          <a:p>
            <a:pPr>
              <a:defRPr/>
            </a:pPr>
            <a:endParaRPr lang="en-US"/>
          </a:p>
        </p:txBody>
      </p:sp>
      <p:sp>
        <p:nvSpPr>
          <p:cNvPr id="8" name="Rectangle 10"/>
          <p:cNvSpPr/>
          <p:nvPr/>
        </p:nvSpPr>
        <p:spPr>
          <a:xfrm>
            <a:off x="203201" y="609600"/>
            <a:ext cx="4389967" cy="5867400"/>
          </a:xfrm>
          <a:prstGeom prst="rect">
            <a:avLst/>
          </a:prstGeom>
          <a:solidFill>
            <a:srgbClr val="99CC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11"/>
          <p:cNvSpPr>
            <a:spLocks noChangeArrowheads="1"/>
          </p:cNvSpPr>
          <p:nvPr/>
        </p:nvSpPr>
        <p:spPr bwMode="auto">
          <a:xfrm>
            <a:off x="203200" y="155575"/>
            <a:ext cx="11777133"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Rectangle 30"/>
          <p:cNvSpPr>
            <a:spLocks noChangeArrowheads="1"/>
          </p:cNvSpPr>
          <p:nvPr/>
        </p:nvSpPr>
        <p:spPr bwMode="auto">
          <a:xfrm>
            <a:off x="198967" y="6388101"/>
            <a:ext cx="11777133" cy="309563"/>
          </a:xfrm>
          <a:prstGeom prst="rect">
            <a:avLst/>
          </a:prstGeom>
          <a:solidFill>
            <a:srgbClr val="F4680B"/>
          </a:solidFill>
          <a:ln>
            <a:noFill/>
          </a:ln>
          <a:extLst/>
        </p:spPr>
        <p:txBody>
          <a:bodyPr wrap="none" anchor="ctr"/>
          <a:lstStyle/>
          <a:p>
            <a:pPr>
              <a:defRPr/>
            </a:pPr>
            <a:endParaRPr lang="en-US"/>
          </a:p>
        </p:txBody>
      </p:sp>
      <p:sp>
        <p:nvSpPr>
          <p:cNvPr id="11" name="Rectangle 5"/>
          <p:cNvSpPr txBox="1">
            <a:spLocks noChangeArrowheads="1"/>
          </p:cNvSpPr>
          <p:nvPr/>
        </p:nvSpPr>
        <p:spPr>
          <a:xfrm>
            <a:off x="9707033" y="6392864"/>
            <a:ext cx="2133600" cy="365125"/>
          </a:xfrm>
          <a:prstGeom prst="rect">
            <a:avLst/>
          </a:prstGeom>
          <a:noFill/>
          <a:ln/>
          <a:extLst/>
        </p:spPr>
        <p:txBody>
          <a:bodyPr lIns="45720" rIns="45720" anchor="ctr">
            <a:normAutofit/>
          </a:bodyPr>
          <a:lstStyle>
            <a:defPPr>
              <a:defRPr lang="en-US"/>
            </a:defPPr>
            <a:lvl1pPr marL="0" algn="ctr" defTabSz="914400" rtl="0" eaLnBrk="0" latinLnBrk="0" hangingPunct="0">
              <a:defRPr kumimoji="0" sz="3200" kern="1200">
                <a:solidFill>
                  <a:schemeClr val="tx1"/>
                </a:solidFill>
                <a:latin typeface="Arial" charset="0"/>
                <a:ea typeface="+mn-ea"/>
                <a:cs typeface="+mn-cs"/>
              </a:defRPr>
            </a:lvl1pPr>
            <a:lvl2pPr marL="742950" indent="-285750" algn="l" defTabSz="914400" rtl="0" eaLnBrk="0" latinLnBrk="0" hangingPunct="0">
              <a:defRPr sz="3200" kern="1200">
                <a:solidFill>
                  <a:schemeClr val="tx1"/>
                </a:solidFill>
                <a:latin typeface="Arial" charset="0"/>
                <a:ea typeface="+mn-ea"/>
                <a:cs typeface="+mn-cs"/>
              </a:defRPr>
            </a:lvl2pPr>
            <a:lvl3pPr marL="1143000" indent="-228600" algn="l" defTabSz="914400" rtl="0" eaLnBrk="0" latinLnBrk="0" hangingPunct="0">
              <a:defRPr sz="3200" kern="1200">
                <a:solidFill>
                  <a:schemeClr val="tx1"/>
                </a:solidFill>
                <a:latin typeface="Arial" charset="0"/>
                <a:ea typeface="+mn-ea"/>
                <a:cs typeface="+mn-cs"/>
              </a:defRPr>
            </a:lvl3pPr>
            <a:lvl4pPr marL="1600200" indent="-228600" algn="l" defTabSz="914400" rtl="0" eaLnBrk="0" latinLnBrk="0" hangingPunct="0">
              <a:defRPr sz="3200" kern="1200">
                <a:solidFill>
                  <a:schemeClr val="tx1"/>
                </a:solidFill>
                <a:latin typeface="Arial" charset="0"/>
                <a:ea typeface="+mn-ea"/>
                <a:cs typeface="+mn-cs"/>
              </a:defRPr>
            </a:lvl4pPr>
            <a:lvl5pPr marL="2057400" indent="-228600" algn="l" defTabSz="914400" rtl="0" eaLnBrk="0" latinLnBrk="0" hangingPunct="0">
              <a:defRPr sz="3200"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sz="3200"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sz="3200"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sz="3200"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sz="3200" kern="1200">
                <a:solidFill>
                  <a:schemeClr val="tx1"/>
                </a:solidFill>
                <a:latin typeface="Arial" charset="0"/>
                <a:ea typeface="+mn-ea"/>
                <a:cs typeface="+mn-cs"/>
              </a:defRPr>
            </a:lvl9pPr>
          </a:lstStyle>
          <a:p>
            <a:pPr algn="r">
              <a:defRPr/>
            </a:pPr>
            <a:r>
              <a:rPr lang="en-US" sz="1000" dirty="0">
                <a:solidFill>
                  <a:schemeClr val="bg1"/>
                </a:solidFill>
                <a:latin typeface="Times New Roman" pitchFamily="18" charset="0"/>
              </a:rPr>
              <a:t>9-</a:t>
            </a:r>
            <a:fld id="{70E63E2C-94DD-4CD5-AED5-E5CA88664772}" type="slidenum">
              <a:rPr lang="en-US" sz="1000" smtClean="0">
                <a:solidFill>
                  <a:schemeClr val="bg1"/>
                </a:solidFill>
                <a:latin typeface="Times New Roman" pitchFamily="18" charset="0"/>
              </a:rPr>
              <a:pPr algn="r">
                <a:defRPr/>
              </a:pPr>
              <a:t>‹#›</a:t>
            </a:fld>
            <a:endParaRPr lang="en-US" sz="1000" dirty="0">
              <a:solidFill>
                <a:schemeClr val="bg1"/>
              </a:solidFill>
              <a:latin typeface="Times New Roman" pitchFamily="18" charset="0"/>
            </a:endParaRPr>
          </a:p>
        </p:txBody>
      </p:sp>
      <p:sp>
        <p:nvSpPr>
          <p:cNvPr id="2" name="Title 1"/>
          <p:cNvSpPr>
            <a:spLocks noGrp="1"/>
          </p:cNvSpPr>
          <p:nvPr>
            <p:ph type="title"/>
          </p:nvPr>
        </p:nvSpPr>
        <p:spPr>
          <a:xfrm>
            <a:off x="470491" y="754912"/>
            <a:ext cx="3825063" cy="3296093"/>
          </a:xfrm>
          <a:prstGeom prst="rect">
            <a:avLst/>
          </a:prstGeom>
        </p:spPr>
        <p:txBody>
          <a:bodyPr anchor="t">
            <a:noAutofit/>
          </a:bodyPr>
          <a:lstStyle>
            <a:lvl1pPr algn="l">
              <a:buNone/>
              <a:defRPr sz="36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545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1_Section Header">
    <p:spTree>
      <p:nvGrpSpPr>
        <p:cNvPr id="1" name=""/>
        <p:cNvGrpSpPr/>
        <p:nvPr/>
      </p:nvGrpSpPr>
      <p:grpSpPr>
        <a:xfrm>
          <a:off x="0" y="0"/>
          <a:ext cx="0" cy="0"/>
          <a:chOff x="0" y="0"/>
          <a:chExt cx="0" cy="0"/>
        </a:xfrm>
      </p:grpSpPr>
      <p:sp>
        <p:nvSpPr>
          <p:cNvPr id="3" name="Rectangle 13"/>
          <p:cNvSpPr>
            <a:spLocks noChangeArrowheads="1"/>
          </p:cNvSpPr>
          <p:nvPr/>
        </p:nvSpPr>
        <p:spPr bwMode="white">
          <a:xfrm>
            <a:off x="0" y="0"/>
            <a:ext cx="203200" cy="6858000"/>
          </a:xfrm>
          <a:prstGeom prst="rect">
            <a:avLst/>
          </a:prstGeom>
          <a:solidFill>
            <a:srgbClr val="FFFFFF"/>
          </a:solidFill>
          <a:ln>
            <a:noFill/>
          </a:ln>
          <a:extLst/>
        </p:spPr>
        <p:txBody>
          <a:bodyPr wrap="none" anchor="ctr"/>
          <a:lstStyle/>
          <a:p>
            <a:pPr>
              <a:defRPr/>
            </a:pPr>
            <a:endParaRPr lang="en-US"/>
          </a:p>
        </p:txBody>
      </p:sp>
      <p:sp>
        <p:nvSpPr>
          <p:cNvPr id="4" name="Rectangle 19"/>
          <p:cNvSpPr>
            <a:spLocks noChangeArrowheads="1"/>
          </p:cNvSpPr>
          <p:nvPr/>
        </p:nvSpPr>
        <p:spPr bwMode="white">
          <a:xfrm>
            <a:off x="0" y="6705600"/>
            <a:ext cx="12192000" cy="152400"/>
          </a:xfrm>
          <a:prstGeom prst="rect">
            <a:avLst/>
          </a:prstGeom>
          <a:solidFill>
            <a:srgbClr val="FFFFFF"/>
          </a:solidFill>
          <a:ln>
            <a:noFill/>
          </a:ln>
          <a:extLst/>
        </p:spPr>
        <p:txBody>
          <a:bodyPr wrap="none" anchor="ctr"/>
          <a:lstStyle/>
          <a:p>
            <a:pPr>
              <a:defRPr/>
            </a:pPr>
            <a:endParaRPr lang="en-US"/>
          </a:p>
        </p:txBody>
      </p:sp>
      <p:sp>
        <p:nvSpPr>
          <p:cNvPr id="5" name="Rectangle 20"/>
          <p:cNvSpPr>
            <a:spLocks noChangeArrowheads="1"/>
          </p:cNvSpPr>
          <p:nvPr/>
        </p:nvSpPr>
        <p:spPr bwMode="white">
          <a:xfrm>
            <a:off x="0" y="0"/>
            <a:ext cx="12192000" cy="152400"/>
          </a:xfrm>
          <a:prstGeom prst="rect">
            <a:avLst/>
          </a:prstGeom>
          <a:solidFill>
            <a:srgbClr val="FFFFFF"/>
          </a:solidFill>
          <a:ln>
            <a:noFill/>
          </a:ln>
          <a:extLst/>
        </p:spPr>
        <p:txBody>
          <a:bodyPr wrap="none" anchor="ctr"/>
          <a:lstStyle/>
          <a:p>
            <a:pPr>
              <a:defRPr/>
            </a:pPr>
            <a:endParaRPr lang="en-US"/>
          </a:p>
        </p:txBody>
      </p:sp>
      <p:sp>
        <p:nvSpPr>
          <p:cNvPr id="6" name="Rectangle 23"/>
          <p:cNvSpPr>
            <a:spLocks noChangeArrowheads="1"/>
          </p:cNvSpPr>
          <p:nvPr/>
        </p:nvSpPr>
        <p:spPr bwMode="white">
          <a:xfrm>
            <a:off x="11988800" y="19050"/>
            <a:ext cx="203200" cy="6858000"/>
          </a:xfrm>
          <a:prstGeom prst="rect">
            <a:avLst/>
          </a:prstGeom>
          <a:solidFill>
            <a:srgbClr val="FFFFFF"/>
          </a:solidFill>
          <a:ln>
            <a:noFill/>
          </a:ln>
          <a:extLst/>
        </p:spPr>
        <p:txBody>
          <a:bodyPr wrap="none" anchor="ctr"/>
          <a:lstStyle/>
          <a:p>
            <a:pPr>
              <a:defRPr/>
            </a:pPr>
            <a:endParaRPr lang="en-US"/>
          </a:p>
        </p:txBody>
      </p:sp>
      <p:sp>
        <p:nvSpPr>
          <p:cNvPr id="7" name="Rectangle 24"/>
          <p:cNvSpPr>
            <a:spLocks noChangeArrowheads="1"/>
          </p:cNvSpPr>
          <p:nvPr/>
        </p:nvSpPr>
        <p:spPr bwMode="white">
          <a:xfrm>
            <a:off x="203200" y="2286000"/>
            <a:ext cx="11777133" cy="304800"/>
          </a:xfrm>
          <a:prstGeom prst="rect">
            <a:avLst/>
          </a:prstGeom>
          <a:solidFill>
            <a:srgbClr val="FFFFFF"/>
          </a:solidFill>
          <a:ln>
            <a:noFill/>
          </a:ln>
          <a:extLst/>
        </p:spPr>
        <p:txBody>
          <a:bodyPr wrap="none" anchor="ctr"/>
          <a:lstStyle/>
          <a:p>
            <a:pPr>
              <a:defRPr/>
            </a:pPr>
            <a:endParaRPr lang="en-US"/>
          </a:p>
        </p:txBody>
      </p:sp>
      <p:sp>
        <p:nvSpPr>
          <p:cNvPr id="8" name="Rectangle 25"/>
          <p:cNvSpPr>
            <a:spLocks noChangeArrowheads="1"/>
          </p:cNvSpPr>
          <p:nvPr/>
        </p:nvSpPr>
        <p:spPr bwMode="auto">
          <a:xfrm>
            <a:off x="203200" y="152400"/>
            <a:ext cx="11777133" cy="1219200"/>
          </a:xfrm>
          <a:prstGeom prst="rect">
            <a:avLst/>
          </a:prstGeom>
          <a:solidFill>
            <a:srgbClr val="F4650B"/>
          </a:solidFill>
          <a:ln>
            <a:noFill/>
          </a:ln>
          <a:extLst/>
        </p:spPr>
        <p:txBody>
          <a:bodyPr wrap="none" anchor="ctr"/>
          <a:lstStyle/>
          <a:p>
            <a:pPr>
              <a:defRPr/>
            </a:pPr>
            <a:endParaRPr lang="en-US"/>
          </a:p>
        </p:txBody>
      </p:sp>
      <p:sp>
        <p:nvSpPr>
          <p:cNvPr id="9" name="Rectangle 26"/>
          <p:cNvSpPr>
            <a:spLocks noChangeArrowheads="1"/>
          </p:cNvSpPr>
          <p:nvPr/>
        </p:nvSpPr>
        <p:spPr bwMode="auto">
          <a:xfrm>
            <a:off x="194734" y="6391276"/>
            <a:ext cx="11777133" cy="309563"/>
          </a:xfrm>
          <a:prstGeom prst="rect">
            <a:avLst/>
          </a:prstGeom>
          <a:solidFill>
            <a:srgbClr val="F4680B"/>
          </a:solidFill>
          <a:ln>
            <a:noFill/>
          </a:ln>
          <a:extLst/>
        </p:spPr>
        <p:txBody>
          <a:bodyPr wrap="none" anchor="ctr"/>
          <a:lstStyle/>
          <a:p>
            <a:pPr algn="r">
              <a:defRPr/>
            </a:pPr>
            <a:endParaRPr lang="en-US"/>
          </a:p>
        </p:txBody>
      </p:sp>
      <p:sp>
        <p:nvSpPr>
          <p:cNvPr id="10" name="Rectangle 9"/>
          <p:cNvSpPr>
            <a:spLocks noChangeArrowheads="1"/>
          </p:cNvSpPr>
          <p:nvPr/>
        </p:nvSpPr>
        <p:spPr bwMode="auto">
          <a:xfrm>
            <a:off x="203200" y="152400"/>
            <a:ext cx="11777133"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1" name="Oval 10"/>
          <p:cNvSpPr/>
          <p:nvPr/>
        </p:nvSpPr>
        <p:spPr>
          <a:xfrm>
            <a:off x="5689600" y="211455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2" name="Rectangle 5"/>
          <p:cNvSpPr txBox="1">
            <a:spLocks noChangeArrowheads="1"/>
          </p:cNvSpPr>
          <p:nvPr/>
        </p:nvSpPr>
        <p:spPr>
          <a:xfrm>
            <a:off x="9707033" y="6392864"/>
            <a:ext cx="2133600" cy="365125"/>
          </a:xfrm>
          <a:prstGeom prst="rect">
            <a:avLst/>
          </a:prstGeom>
          <a:noFill/>
          <a:ln/>
          <a:extLst/>
        </p:spPr>
        <p:txBody>
          <a:bodyPr lIns="45720" rIns="45720" anchor="ctr">
            <a:normAutofit/>
          </a:bodyPr>
          <a:lstStyle>
            <a:defPPr>
              <a:defRPr lang="en-US"/>
            </a:defPPr>
            <a:lvl1pPr marL="0" algn="ctr" defTabSz="914400" rtl="0" eaLnBrk="0" latinLnBrk="0" hangingPunct="0">
              <a:defRPr kumimoji="0" sz="3200" kern="1200">
                <a:solidFill>
                  <a:schemeClr val="tx1"/>
                </a:solidFill>
                <a:latin typeface="Arial" charset="0"/>
                <a:ea typeface="+mn-ea"/>
                <a:cs typeface="+mn-cs"/>
              </a:defRPr>
            </a:lvl1pPr>
            <a:lvl2pPr marL="742950" indent="-285750" algn="l" defTabSz="914400" rtl="0" eaLnBrk="0" latinLnBrk="0" hangingPunct="0">
              <a:defRPr sz="3200" kern="1200">
                <a:solidFill>
                  <a:schemeClr val="tx1"/>
                </a:solidFill>
                <a:latin typeface="Arial" charset="0"/>
                <a:ea typeface="+mn-ea"/>
                <a:cs typeface="+mn-cs"/>
              </a:defRPr>
            </a:lvl2pPr>
            <a:lvl3pPr marL="1143000" indent="-228600" algn="l" defTabSz="914400" rtl="0" eaLnBrk="0" latinLnBrk="0" hangingPunct="0">
              <a:defRPr sz="3200" kern="1200">
                <a:solidFill>
                  <a:schemeClr val="tx1"/>
                </a:solidFill>
                <a:latin typeface="Arial" charset="0"/>
                <a:ea typeface="+mn-ea"/>
                <a:cs typeface="+mn-cs"/>
              </a:defRPr>
            </a:lvl3pPr>
            <a:lvl4pPr marL="1600200" indent="-228600" algn="l" defTabSz="914400" rtl="0" eaLnBrk="0" latinLnBrk="0" hangingPunct="0">
              <a:defRPr sz="3200" kern="1200">
                <a:solidFill>
                  <a:schemeClr val="tx1"/>
                </a:solidFill>
                <a:latin typeface="Arial" charset="0"/>
                <a:ea typeface="+mn-ea"/>
                <a:cs typeface="+mn-cs"/>
              </a:defRPr>
            </a:lvl4pPr>
            <a:lvl5pPr marL="2057400" indent="-228600" algn="l" defTabSz="914400" rtl="0" eaLnBrk="0" latinLnBrk="0" hangingPunct="0">
              <a:defRPr sz="3200"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sz="3200"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sz="3200"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sz="3200"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sz="3200" kern="1200">
                <a:solidFill>
                  <a:schemeClr val="tx1"/>
                </a:solidFill>
                <a:latin typeface="Arial" charset="0"/>
                <a:ea typeface="+mn-ea"/>
                <a:cs typeface="+mn-cs"/>
              </a:defRPr>
            </a:lvl9pPr>
          </a:lstStyle>
          <a:p>
            <a:pPr algn="r">
              <a:defRPr/>
            </a:pPr>
            <a:r>
              <a:rPr lang="en-US" sz="1000" dirty="0">
                <a:solidFill>
                  <a:schemeClr val="bg1"/>
                </a:solidFill>
                <a:latin typeface="Times New Roman" pitchFamily="18" charset="0"/>
              </a:rPr>
              <a:t>9-</a:t>
            </a:r>
            <a:fld id="{6ECFC1CA-7B64-4BC0-ACB2-96AD60D5AAA5}" type="slidenum">
              <a:rPr lang="en-US" sz="1000" smtClean="0">
                <a:solidFill>
                  <a:schemeClr val="bg1"/>
                </a:solidFill>
                <a:latin typeface="Times New Roman" pitchFamily="18" charset="0"/>
              </a:rPr>
              <a:pPr algn="r">
                <a:defRPr/>
              </a:pPr>
              <a:t>‹#›</a:t>
            </a:fld>
            <a:endParaRPr lang="en-US" sz="1000" dirty="0">
              <a:solidFill>
                <a:schemeClr val="bg1"/>
              </a:solidFill>
              <a:latin typeface="Times New Roman" pitchFamily="18" charset="0"/>
            </a:endParaRPr>
          </a:p>
        </p:txBody>
      </p:sp>
      <p:sp>
        <p:nvSpPr>
          <p:cNvPr id="2" name="Title 1"/>
          <p:cNvSpPr>
            <a:spLocks noGrp="1"/>
          </p:cNvSpPr>
          <p:nvPr>
            <p:ph type="title"/>
          </p:nvPr>
        </p:nvSpPr>
        <p:spPr>
          <a:xfrm>
            <a:off x="304800" y="304800"/>
            <a:ext cx="11480800" cy="914400"/>
          </a:xfrm>
          <a:prstGeom prst="rect">
            <a:avLst/>
          </a:prstGeom>
        </p:spPr>
        <p:txBody>
          <a:bodyPr>
            <a:normAutofit/>
          </a:bodyPr>
          <a:lstStyle>
            <a:lvl1pPr algn="l">
              <a:buNone/>
              <a:defRPr sz="3200" b="1" cap="none" baseline="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879107456"/>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3_Picture with Caption">
    <p:spTree>
      <p:nvGrpSpPr>
        <p:cNvPr id="1" name=""/>
        <p:cNvGrpSpPr/>
        <p:nvPr/>
      </p:nvGrpSpPr>
      <p:grpSpPr>
        <a:xfrm>
          <a:off x="0" y="0"/>
          <a:ext cx="0" cy="0"/>
          <a:chOff x="0" y="0"/>
          <a:chExt cx="0" cy="0"/>
        </a:xfrm>
      </p:grpSpPr>
      <p:sp>
        <p:nvSpPr>
          <p:cNvPr id="3" name="Rectangle 19"/>
          <p:cNvSpPr>
            <a:spLocks noChangeArrowheads="1"/>
          </p:cNvSpPr>
          <p:nvPr/>
        </p:nvSpPr>
        <p:spPr bwMode="white">
          <a:xfrm>
            <a:off x="0" y="6705600"/>
            <a:ext cx="12192000" cy="152400"/>
          </a:xfrm>
          <a:prstGeom prst="rect">
            <a:avLst/>
          </a:prstGeom>
          <a:solidFill>
            <a:srgbClr val="FFFFFF"/>
          </a:solidFill>
          <a:ln>
            <a:noFill/>
          </a:ln>
          <a:extLst/>
        </p:spPr>
        <p:txBody>
          <a:bodyPr wrap="none" anchor="ctr"/>
          <a:lstStyle/>
          <a:p>
            <a:pPr>
              <a:defRPr/>
            </a:pPr>
            <a:endParaRPr lang="en-US"/>
          </a:p>
        </p:txBody>
      </p:sp>
      <p:sp>
        <p:nvSpPr>
          <p:cNvPr id="4" name="Rectangle 20"/>
          <p:cNvSpPr>
            <a:spLocks noChangeArrowheads="1"/>
          </p:cNvSpPr>
          <p:nvPr/>
        </p:nvSpPr>
        <p:spPr bwMode="white">
          <a:xfrm>
            <a:off x="11988800" y="0"/>
            <a:ext cx="203200" cy="6858000"/>
          </a:xfrm>
          <a:prstGeom prst="rect">
            <a:avLst/>
          </a:prstGeom>
          <a:solidFill>
            <a:srgbClr val="FFFFFF"/>
          </a:solidFill>
          <a:ln>
            <a:noFill/>
          </a:ln>
          <a:extLst/>
        </p:spPr>
        <p:txBody>
          <a:bodyPr wrap="none" anchor="ctr"/>
          <a:lstStyle/>
          <a:p>
            <a:pPr>
              <a:defRPr/>
            </a:pPr>
            <a:endParaRPr lang="en-US"/>
          </a:p>
        </p:txBody>
      </p:sp>
      <p:sp>
        <p:nvSpPr>
          <p:cNvPr id="5" name="Rectangle 23"/>
          <p:cNvSpPr>
            <a:spLocks noChangeArrowheads="1"/>
          </p:cNvSpPr>
          <p:nvPr/>
        </p:nvSpPr>
        <p:spPr bwMode="white">
          <a:xfrm>
            <a:off x="0" y="0"/>
            <a:ext cx="12192000" cy="152400"/>
          </a:xfrm>
          <a:prstGeom prst="rect">
            <a:avLst/>
          </a:prstGeom>
          <a:solidFill>
            <a:srgbClr val="FFFFFF"/>
          </a:solidFill>
          <a:ln>
            <a:noFill/>
          </a:ln>
          <a:extLst/>
        </p:spPr>
        <p:txBody>
          <a:bodyPr wrap="none" anchor="ctr"/>
          <a:lstStyle/>
          <a:p>
            <a:pPr>
              <a:defRPr/>
            </a:pPr>
            <a:endParaRPr lang="en-US"/>
          </a:p>
        </p:txBody>
      </p:sp>
      <p:sp>
        <p:nvSpPr>
          <p:cNvPr id="6" name="Rectangle 24"/>
          <p:cNvSpPr>
            <a:spLocks noChangeArrowheads="1"/>
          </p:cNvSpPr>
          <p:nvPr/>
        </p:nvSpPr>
        <p:spPr bwMode="white">
          <a:xfrm>
            <a:off x="0" y="0"/>
            <a:ext cx="203200" cy="6858000"/>
          </a:xfrm>
          <a:prstGeom prst="rect">
            <a:avLst/>
          </a:prstGeom>
          <a:solidFill>
            <a:srgbClr val="FFFFFF"/>
          </a:solidFill>
          <a:ln>
            <a:noFill/>
          </a:ln>
          <a:extLst/>
        </p:spPr>
        <p:txBody>
          <a:bodyPr wrap="none" anchor="ctr"/>
          <a:lstStyle/>
          <a:p>
            <a:pPr>
              <a:defRPr/>
            </a:pPr>
            <a:endParaRPr lang="en-US"/>
          </a:p>
        </p:txBody>
      </p:sp>
      <p:sp>
        <p:nvSpPr>
          <p:cNvPr id="7" name="Rectangle 25"/>
          <p:cNvSpPr>
            <a:spLocks noChangeArrowheads="1"/>
          </p:cNvSpPr>
          <p:nvPr/>
        </p:nvSpPr>
        <p:spPr bwMode="auto">
          <a:xfrm>
            <a:off x="203200" y="152401"/>
            <a:ext cx="3657600" cy="301625"/>
          </a:xfrm>
          <a:prstGeom prst="rect">
            <a:avLst/>
          </a:prstGeom>
          <a:solidFill>
            <a:srgbClr val="F4680B"/>
          </a:solidFill>
          <a:ln>
            <a:noFill/>
          </a:ln>
          <a:extLst/>
        </p:spPr>
        <p:txBody>
          <a:bodyPr wrap="none" anchor="ctr"/>
          <a:lstStyle/>
          <a:p>
            <a:pPr>
              <a:defRPr/>
            </a:pPr>
            <a:endParaRPr lang="en-US"/>
          </a:p>
        </p:txBody>
      </p:sp>
      <p:sp>
        <p:nvSpPr>
          <p:cNvPr id="8" name="Rectangle 10"/>
          <p:cNvSpPr/>
          <p:nvPr/>
        </p:nvSpPr>
        <p:spPr>
          <a:xfrm>
            <a:off x="203200" y="609600"/>
            <a:ext cx="3657600" cy="5867400"/>
          </a:xfrm>
          <a:prstGeom prst="rect">
            <a:avLst/>
          </a:prstGeom>
          <a:solidFill>
            <a:srgbClr val="99CC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11"/>
          <p:cNvSpPr>
            <a:spLocks noChangeArrowheads="1"/>
          </p:cNvSpPr>
          <p:nvPr/>
        </p:nvSpPr>
        <p:spPr bwMode="auto">
          <a:xfrm>
            <a:off x="203200" y="155575"/>
            <a:ext cx="11777133"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Rectangle 30"/>
          <p:cNvSpPr>
            <a:spLocks noChangeArrowheads="1"/>
          </p:cNvSpPr>
          <p:nvPr/>
        </p:nvSpPr>
        <p:spPr bwMode="auto">
          <a:xfrm>
            <a:off x="198967" y="6388101"/>
            <a:ext cx="11777133" cy="309563"/>
          </a:xfrm>
          <a:prstGeom prst="rect">
            <a:avLst/>
          </a:prstGeom>
          <a:solidFill>
            <a:srgbClr val="F4680B"/>
          </a:solidFill>
          <a:ln>
            <a:noFill/>
          </a:ln>
          <a:extLst/>
        </p:spPr>
        <p:txBody>
          <a:bodyPr wrap="none" anchor="ctr"/>
          <a:lstStyle/>
          <a:p>
            <a:pPr>
              <a:defRPr/>
            </a:pPr>
            <a:endParaRPr lang="en-US"/>
          </a:p>
        </p:txBody>
      </p:sp>
      <p:sp>
        <p:nvSpPr>
          <p:cNvPr id="11" name="Rectangle 5"/>
          <p:cNvSpPr txBox="1">
            <a:spLocks noChangeArrowheads="1"/>
          </p:cNvSpPr>
          <p:nvPr/>
        </p:nvSpPr>
        <p:spPr>
          <a:xfrm>
            <a:off x="9647767" y="6397626"/>
            <a:ext cx="2133600" cy="365125"/>
          </a:xfrm>
          <a:prstGeom prst="rect">
            <a:avLst/>
          </a:prstGeom>
          <a:noFill/>
          <a:ln/>
          <a:extLst/>
        </p:spPr>
        <p:txBody>
          <a:bodyPr lIns="45720" rIns="45720" anchor="ctr">
            <a:normAutofit/>
          </a:bodyPr>
          <a:lstStyle/>
          <a:p>
            <a:pPr algn="r" eaLnBrk="0" hangingPunct="0"/>
            <a:r>
              <a:rPr lang="en-US" sz="1000" i="0">
                <a:latin typeface="Times New Roman" pitchFamily="18" charset="0"/>
              </a:rPr>
              <a:t>14-</a:t>
            </a:r>
            <a:fld id="{8B8423E1-F5D7-4616-8ADE-0EE77517F34A}" type="slidenum">
              <a:rPr lang="en-US" sz="1000" i="0">
                <a:latin typeface="Times New Roman" pitchFamily="18" charset="0"/>
              </a:rPr>
              <a:pPr algn="r" eaLnBrk="0" hangingPunct="0"/>
              <a:t>‹#›</a:t>
            </a:fld>
            <a:endParaRPr lang="en-US" sz="1000" i="0">
              <a:latin typeface="Times New Roman" pitchFamily="18" charset="0"/>
            </a:endParaRPr>
          </a:p>
        </p:txBody>
      </p:sp>
      <p:sp>
        <p:nvSpPr>
          <p:cNvPr id="2" name="Title 1"/>
          <p:cNvSpPr>
            <a:spLocks noGrp="1"/>
          </p:cNvSpPr>
          <p:nvPr>
            <p:ph type="title"/>
          </p:nvPr>
        </p:nvSpPr>
        <p:spPr>
          <a:xfrm>
            <a:off x="342901" y="744279"/>
            <a:ext cx="3314700" cy="3466214"/>
          </a:xfrm>
          <a:prstGeom prst="rect">
            <a:avLst/>
          </a:prstGeom>
        </p:spPr>
        <p:txBody>
          <a:bodyPr anchor="t">
            <a:noAutofit/>
          </a:bodyPr>
          <a:lstStyle>
            <a:lvl1pPr algn="l">
              <a:buNone/>
              <a:defRPr sz="2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8742553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1_Content with Caption">
    <p:spTree>
      <p:nvGrpSpPr>
        <p:cNvPr id="1" name=""/>
        <p:cNvGrpSpPr/>
        <p:nvPr/>
      </p:nvGrpSpPr>
      <p:grpSpPr>
        <a:xfrm>
          <a:off x="0" y="0"/>
          <a:ext cx="0" cy="0"/>
          <a:chOff x="0" y="0"/>
          <a:chExt cx="0" cy="0"/>
        </a:xfrm>
      </p:grpSpPr>
      <p:sp>
        <p:nvSpPr>
          <p:cNvPr id="3" name="Rectangle 13"/>
          <p:cNvSpPr>
            <a:spLocks noChangeArrowheads="1"/>
          </p:cNvSpPr>
          <p:nvPr/>
        </p:nvSpPr>
        <p:spPr bwMode="auto">
          <a:xfrm>
            <a:off x="203200" y="152400"/>
            <a:ext cx="3962400" cy="304800"/>
          </a:xfrm>
          <a:prstGeom prst="rect">
            <a:avLst/>
          </a:prstGeom>
          <a:solidFill>
            <a:srgbClr val="F4680B"/>
          </a:solidFill>
          <a:ln>
            <a:noFill/>
          </a:ln>
          <a:extLst/>
        </p:spPr>
        <p:txBody>
          <a:bodyPr wrap="none" anchor="ctr"/>
          <a:lstStyle/>
          <a:p>
            <a:pPr>
              <a:defRPr/>
            </a:pPr>
            <a:endParaRPr lang="en-US"/>
          </a:p>
        </p:txBody>
      </p:sp>
      <p:sp>
        <p:nvSpPr>
          <p:cNvPr id="4" name="Rectangle 20"/>
          <p:cNvSpPr>
            <a:spLocks noChangeArrowheads="1"/>
          </p:cNvSpPr>
          <p:nvPr/>
        </p:nvSpPr>
        <p:spPr bwMode="white">
          <a:xfrm>
            <a:off x="11988800" y="0"/>
            <a:ext cx="203200" cy="6858000"/>
          </a:xfrm>
          <a:prstGeom prst="rect">
            <a:avLst/>
          </a:prstGeom>
          <a:solidFill>
            <a:srgbClr val="FFFFFF"/>
          </a:solidFill>
          <a:ln>
            <a:noFill/>
          </a:ln>
          <a:extLst/>
        </p:spPr>
        <p:txBody>
          <a:bodyPr wrap="none" anchor="ctr"/>
          <a:lstStyle/>
          <a:p>
            <a:pPr>
              <a:defRPr/>
            </a:pPr>
            <a:endParaRPr lang="en-US"/>
          </a:p>
        </p:txBody>
      </p:sp>
      <p:sp>
        <p:nvSpPr>
          <p:cNvPr id="5" name="Rectangle 23"/>
          <p:cNvSpPr>
            <a:spLocks noChangeArrowheads="1"/>
          </p:cNvSpPr>
          <p:nvPr/>
        </p:nvSpPr>
        <p:spPr bwMode="white">
          <a:xfrm>
            <a:off x="0" y="1"/>
            <a:ext cx="12192000" cy="119063"/>
          </a:xfrm>
          <a:prstGeom prst="rect">
            <a:avLst/>
          </a:prstGeom>
          <a:solidFill>
            <a:srgbClr val="FFFFFF"/>
          </a:solidFill>
          <a:ln>
            <a:noFill/>
          </a:ln>
          <a:extLst/>
        </p:spPr>
        <p:txBody>
          <a:bodyPr wrap="none" anchor="ctr"/>
          <a:lstStyle/>
          <a:p>
            <a:pPr>
              <a:defRPr/>
            </a:pPr>
            <a:endParaRPr lang="en-US"/>
          </a:p>
        </p:txBody>
      </p:sp>
      <p:sp>
        <p:nvSpPr>
          <p:cNvPr id="6" name="Rectangle 24"/>
          <p:cNvSpPr>
            <a:spLocks noChangeArrowheads="1"/>
          </p:cNvSpPr>
          <p:nvPr/>
        </p:nvSpPr>
        <p:spPr bwMode="white">
          <a:xfrm>
            <a:off x="0" y="0"/>
            <a:ext cx="203200" cy="6858000"/>
          </a:xfrm>
          <a:prstGeom prst="rect">
            <a:avLst/>
          </a:prstGeom>
          <a:solidFill>
            <a:srgbClr val="FFFFFF"/>
          </a:solidFill>
          <a:ln>
            <a:noFill/>
          </a:ln>
          <a:extLst/>
        </p:spPr>
        <p:txBody>
          <a:bodyPr wrap="none" anchor="ctr"/>
          <a:lstStyle/>
          <a:p>
            <a:pPr>
              <a:defRPr/>
            </a:pPr>
            <a:endParaRPr lang="en-US"/>
          </a:p>
        </p:txBody>
      </p:sp>
      <p:sp>
        <p:nvSpPr>
          <p:cNvPr id="7" name="Rectangle 9"/>
          <p:cNvSpPr/>
          <p:nvPr/>
        </p:nvSpPr>
        <p:spPr>
          <a:xfrm>
            <a:off x="203200" y="609600"/>
            <a:ext cx="3962400" cy="5867400"/>
          </a:xfrm>
          <a:prstGeom prst="rect">
            <a:avLst/>
          </a:prstGeom>
          <a:solidFill>
            <a:srgbClr val="99CC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10"/>
          <p:cNvSpPr>
            <a:spLocks noChangeArrowheads="1"/>
          </p:cNvSpPr>
          <p:nvPr/>
        </p:nvSpPr>
        <p:spPr bwMode="auto">
          <a:xfrm>
            <a:off x="203200" y="152400"/>
            <a:ext cx="11777133"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9" name="Rectangle 30"/>
          <p:cNvSpPr>
            <a:spLocks noChangeArrowheads="1"/>
          </p:cNvSpPr>
          <p:nvPr/>
        </p:nvSpPr>
        <p:spPr bwMode="auto">
          <a:xfrm>
            <a:off x="198967" y="6388101"/>
            <a:ext cx="11777133" cy="309563"/>
          </a:xfrm>
          <a:prstGeom prst="rect">
            <a:avLst/>
          </a:prstGeom>
          <a:solidFill>
            <a:srgbClr val="F4680B"/>
          </a:solidFill>
          <a:ln>
            <a:noFill/>
          </a:ln>
          <a:extLst/>
        </p:spPr>
        <p:txBody>
          <a:bodyPr wrap="none" anchor="ctr"/>
          <a:lstStyle/>
          <a:p>
            <a:pPr algn="r">
              <a:defRPr/>
            </a:pPr>
            <a:endParaRPr lang="en-US"/>
          </a:p>
        </p:txBody>
      </p:sp>
      <p:sp>
        <p:nvSpPr>
          <p:cNvPr id="10" name="Rectangle 5"/>
          <p:cNvSpPr txBox="1">
            <a:spLocks noChangeArrowheads="1"/>
          </p:cNvSpPr>
          <p:nvPr/>
        </p:nvSpPr>
        <p:spPr>
          <a:xfrm>
            <a:off x="9647767" y="6397626"/>
            <a:ext cx="2133600" cy="365125"/>
          </a:xfrm>
          <a:prstGeom prst="rect">
            <a:avLst/>
          </a:prstGeom>
          <a:noFill/>
          <a:ln/>
          <a:extLst/>
        </p:spPr>
        <p:txBody>
          <a:bodyPr lIns="45720" rIns="45720" anchor="ctr">
            <a:normAutofit/>
          </a:bodyPr>
          <a:lstStyle/>
          <a:p>
            <a:pPr algn="r" eaLnBrk="0" hangingPunct="0"/>
            <a:r>
              <a:rPr lang="en-US" sz="1000" i="0">
                <a:latin typeface="Times New Roman" pitchFamily="18" charset="0"/>
              </a:rPr>
              <a:t>14-</a:t>
            </a:r>
            <a:fld id="{4410AD1A-8F27-463B-B4C3-955241499E95}" type="slidenum">
              <a:rPr lang="en-US" sz="1000" i="0">
                <a:latin typeface="Times New Roman" pitchFamily="18" charset="0"/>
              </a:rPr>
              <a:pPr algn="r" eaLnBrk="0" hangingPunct="0"/>
              <a:t>‹#›</a:t>
            </a:fld>
            <a:endParaRPr lang="en-US" sz="1000" i="0">
              <a:latin typeface="Times New Roman" pitchFamily="18" charset="0"/>
            </a:endParaRPr>
          </a:p>
        </p:txBody>
      </p:sp>
      <p:sp>
        <p:nvSpPr>
          <p:cNvPr id="2" name="Title 1"/>
          <p:cNvSpPr>
            <a:spLocks noGrp="1"/>
          </p:cNvSpPr>
          <p:nvPr>
            <p:ph type="title"/>
          </p:nvPr>
        </p:nvSpPr>
        <p:spPr>
          <a:xfrm>
            <a:off x="508000" y="914400"/>
            <a:ext cx="3149600" cy="990600"/>
          </a:xfrm>
          <a:prstGeom prst="rect">
            <a:avLst/>
          </a:prstGeom>
        </p:spPr>
        <p:txBody>
          <a:bodyPr>
            <a:noAutofit/>
          </a:bodyPr>
          <a:lstStyle>
            <a:lvl1pPr algn="l">
              <a:buNone/>
              <a:defRPr sz="22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229872179"/>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3_Section Header">
    <p:spTree>
      <p:nvGrpSpPr>
        <p:cNvPr id="1" name=""/>
        <p:cNvGrpSpPr/>
        <p:nvPr/>
      </p:nvGrpSpPr>
      <p:grpSpPr>
        <a:xfrm>
          <a:off x="0" y="0"/>
          <a:ext cx="0" cy="0"/>
          <a:chOff x="0" y="0"/>
          <a:chExt cx="0" cy="0"/>
        </a:xfrm>
      </p:grpSpPr>
      <p:sp>
        <p:nvSpPr>
          <p:cNvPr id="3" name="Rectangle 13"/>
          <p:cNvSpPr>
            <a:spLocks noChangeArrowheads="1"/>
          </p:cNvSpPr>
          <p:nvPr/>
        </p:nvSpPr>
        <p:spPr bwMode="white">
          <a:xfrm>
            <a:off x="0" y="0"/>
            <a:ext cx="203200" cy="6858000"/>
          </a:xfrm>
          <a:prstGeom prst="rect">
            <a:avLst/>
          </a:prstGeom>
          <a:solidFill>
            <a:srgbClr val="FFFFFF"/>
          </a:solidFill>
          <a:ln>
            <a:noFill/>
          </a:ln>
          <a:extLst/>
        </p:spPr>
        <p:txBody>
          <a:bodyPr wrap="none" anchor="ctr"/>
          <a:lstStyle/>
          <a:p>
            <a:pPr>
              <a:defRPr/>
            </a:pPr>
            <a:endParaRPr lang="en-US"/>
          </a:p>
        </p:txBody>
      </p:sp>
      <p:sp>
        <p:nvSpPr>
          <p:cNvPr id="4" name="Rectangle 19"/>
          <p:cNvSpPr>
            <a:spLocks noChangeArrowheads="1"/>
          </p:cNvSpPr>
          <p:nvPr/>
        </p:nvSpPr>
        <p:spPr bwMode="white">
          <a:xfrm>
            <a:off x="0" y="6705600"/>
            <a:ext cx="12192000" cy="152400"/>
          </a:xfrm>
          <a:prstGeom prst="rect">
            <a:avLst/>
          </a:prstGeom>
          <a:solidFill>
            <a:srgbClr val="FFFFFF"/>
          </a:solidFill>
          <a:ln>
            <a:noFill/>
          </a:ln>
          <a:extLst/>
        </p:spPr>
        <p:txBody>
          <a:bodyPr wrap="none" anchor="ctr"/>
          <a:lstStyle/>
          <a:p>
            <a:pPr>
              <a:defRPr/>
            </a:pPr>
            <a:endParaRPr lang="en-US"/>
          </a:p>
        </p:txBody>
      </p:sp>
      <p:sp>
        <p:nvSpPr>
          <p:cNvPr id="5" name="Rectangle 20"/>
          <p:cNvSpPr>
            <a:spLocks noChangeArrowheads="1"/>
          </p:cNvSpPr>
          <p:nvPr/>
        </p:nvSpPr>
        <p:spPr bwMode="white">
          <a:xfrm>
            <a:off x="0" y="0"/>
            <a:ext cx="12192000" cy="152400"/>
          </a:xfrm>
          <a:prstGeom prst="rect">
            <a:avLst/>
          </a:prstGeom>
          <a:solidFill>
            <a:srgbClr val="FFFFFF"/>
          </a:solidFill>
          <a:ln>
            <a:noFill/>
          </a:ln>
          <a:extLst/>
        </p:spPr>
        <p:txBody>
          <a:bodyPr wrap="none" anchor="ctr"/>
          <a:lstStyle/>
          <a:p>
            <a:pPr>
              <a:defRPr/>
            </a:pPr>
            <a:endParaRPr lang="en-US"/>
          </a:p>
        </p:txBody>
      </p:sp>
      <p:sp>
        <p:nvSpPr>
          <p:cNvPr id="6" name="Rectangle 23"/>
          <p:cNvSpPr>
            <a:spLocks noChangeArrowheads="1"/>
          </p:cNvSpPr>
          <p:nvPr/>
        </p:nvSpPr>
        <p:spPr bwMode="white">
          <a:xfrm>
            <a:off x="11988800" y="19050"/>
            <a:ext cx="203200" cy="6858000"/>
          </a:xfrm>
          <a:prstGeom prst="rect">
            <a:avLst/>
          </a:prstGeom>
          <a:solidFill>
            <a:srgbClr val="FFFFFF"/>
          </a:solidFill>
          <a:ln>
            <a:noFill/>
          </a:ln>
          <a:extLst/>
        </p:spPr>
        <p:txBody>
          <a:bodyPr wrap="none" anchor="ctr"/>
          <a:lstStyle/>
          <a:p>
            <a:pPr>
              <a:defRPr/>
            </a:pPr>
            <a:endParaRPr lang="en-US"/>
          </a:p>
        </p:txBody>
      </p:sp>
      <p:sp>
        <p:nvSpPr>
          <p:cNvPr id="7" name="Rectangle 24"/>
          <p:cNvSpPr>
            <a:spLocks noChangeArrowheads="1"/>
          </p:cNvSpPr>
          <p:nvPr/>
        </p:nvSpPr>
        <p:spPr bwMode="white">
          <a:xfrm>
            <a:off x="194734" y="2286000"/>
            <a:ext cx="11777133" cy="304800"/>
          </a:xfrm>
          <a:prstGeom prst="rect">
            <a:avLst/>
          </a:prstGeom>
          <a:solidFill>
            <a:srgbClr val="FFFFFF"/>
          </a:solidFill>
          <a:ln>
            <a:noFill/>
          </a:ln>
          <a:extLst/>
        </p:spPr>
        <p:txBody>
          <a:bodyPr wrap="none" anchor="ctr"/>
          <a:lstStyle/>
          <a:p>
            <a:pPr>
              <a:defRPr/>
            </a:pPr>
            <a:endParaRPr lang="en-US"/>
          </a:p>
        </p:txBody>
      </p:sp>
      <p:sp>
        <p:nvSpPr>
          <p:cNvPr id="8" name="Rectangle 25"/>
          <p:cNvSpPr>
            <a:spLocks noChangeArrowheads="1"/>
          </p:cNvSpPr>
          <p:nvPr/>
        </p:nvSpPr>
        <p:spPr bwMode="auto">
          <a:xfrm>
            <a:off x="203200" y="152400"/>
            <a:ext cx="11777133" cy="1219200"/>
          </a:xfrm>
          <a:prstGeom prst="rect">
            <a:avLst/>
          </a:prstGeom>
          <a:solidFill>
            <a:srgbClr val="F4650B"/>
          </a:solidFill>
          <a:ln>
            <a:noFill/>
          </a:ln>
          <a:extLst/>
        </p:spPr>
        <p:txBody>
          <a:bodyPr wrap="none" anchor="ctr"/>
          <a:lstStyle/>
          <a:p>
            <a:pPr>
              <a:defRPr/>
            </a:pPr>
            <a:endParaRPr lang="en-US"/>
          </a:p>
        </p:txBody>
      </p:sp>
      <p:sp>
        <p:nvSpPr>
          <p:cNvPr id="9" name="Rectangle 26"/>
          <p:cNvSpPr>
            <a:spLocks noChangeArrowheads="1"/>
          </p:cNvSpPr>
          <p:nvPr/>
        </p:nvSpPr>
        <p:spPr bwMode="auto">
          <a:xfrm>
            <a:off x="194734" y="6391276"/>
            <a:ext cx="11777133" cy="309563"/>
          </a:xfrm>
          <a:prstGeom prst="rect">
            <a:avLst/>
          </a:prstGeom>
          <a:solidFill>
            <a:srgbClr val="F4680B"/>
          </a:solidFill>
          <a:ln>
            <a:noFill/>
          </a:ln>
          <a:extLst/>
        </p:spPr>
        <p:txBody>
          <a:bodyPr wrap="none" anchor="ctr"/>
          <a:lstStyle/>
          <a:p>
            <a:pPr algn="r">
              <a:defRPr/>
            </a:pPr>
            <a:endParaRPr lang="en-US"/>
          </a:p>
        </p:txBody>
      </p:sp>
      <p:sp>
        <p:nvSpPr>
          <p:cNvPr id="10" name="Rectangle 9"/>
          <p:cNvSpPr>
            <a:spLocks noChangeArrowheads="1"/>
          </p:cNvSpPr>
          <p:nvPr/>
        </p:nvSpPr>
        <p:spPr bwMode="auto">
          <a:xfrm>
            <a:off x="203200" y="152400"/>
            <a:ext cx="11777133"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1" name="Oval 10"/>
          <p:cNvSpPr/>
          <p:nvPr/>
        </p:nvSpPr>
        <p:spPr>
          <a:xfrm>
            <a:off x="5689600" y="211455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2" name="Rectangle 5"/>
          <p:cNvSpPr txBox="1">
            <a:spLocks noChangeArrowheads="1"/>
          </p:cNvSpPr>
          <p:nvPr/>
        </p:nvSpPr>
        <p:spPr>
          <a:xfrm>
            <a:off x="9647767" y="6397626"/>
            <a:ext cx="2133600" cy="365125"/>
          </a:xfrm>
          <a:prstGeom prst="rect">
            <a:avLst/>
          </a:prstGeom>
          <a:noFill/>
          <a:ln/>
          <a:extLst/>
        </p:spPr>
        <p:txBody>
          <a:bodyPr lIns="45720" rIns="45720" anchor="ctr">
            <a:normAutofit/>
          </a:bodyPr>
          <a:lstStyle/>
          <a:p>
            <a:pPr algn="r" eaLnBrk="0" hangingPunct="0"/>
            <a:r>
              <a:rPr lang="en-US" sz="1000" i="0">
                <a:latin typeface="Times New Roman" pitchFamily="18" charset="0"/>
              </a:rPr>
              <a:t>14-</a:t>
            </a:r>
            <a:fld id="{E6F87726-85BE-4DED-9D45-6FE6B39B4F7A}" type="slidenum">
              <a:rPr lang="en-US" sz="1000" i="0">
                <a:latin typeface="Times New Roman" pitchFamily="18" charset="0"/>
              </a:rPr>
              <a:pPr algn="r" eaLnBrk="0" hangingPunct="0"/>
              <a:t>‹#›</a:t>
            </a:fld>
            <a:endParaRPr lang="en-US" sz="1000" i="0">
              <a:latin typeface="Times New Roman" pitchFamily="18" charset="0"/>
            </a:endParaRPr>
          </a:p>
        </p:txBody>
      </p:sp>
      <p:sp>
        <p:nvSpPr>
          <p:cNvPr id="2" name="Title 1"/>
          <p:cNvSpPr>
            <a:spLocks noGrp="1"/>
          </p:cNvSpPr>
          <p:nvPr>
            <p:ph type="title"/>
          </p:nvPr>
        </p:nvSpPr>
        <p:spPr>
          <a:xfrm>
            <a:off x="304800" y="304800"/>
            <a:ext cx="11480800" cy="800986"/>
          </a:xfrm>
          <a:prstGeom prst="rect">
            <a:avLst/>
          </a:prstGeom>
        </p:spPr>
        <p:txBody>
          <a:bodyPr>
            <a:normAutofit/>
          </a:bodyPr>
          <a:lstStyle>
            <a:lvl1pPr algn="ctr">
              <a:buNone/>
              <a:defRPr sz="3200" b="1" cap="none" baseline="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456649432"/>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2_Content with Caption">
    <p:spTree>
      <p:nvGrpSpPr>
        <p:cNvPr id="1" name=""/>
        <p:cNvGrpSpPr/>
        <p:nvPr/>
      </p:nvGrpSpPr>
      <p:grpSpPr>
        <a:xfrm>
          <a:off x="0" y="0"/>
          <a:ext cx="0" cy="0"/>
          <a:chOff x="0" y="0"/>
          <a:chExt cx="0" cy="0"/>
        </a:xfrm>
      </p:grpSpPr>
      <p:sp>
        <p:nvSpPr>
          <p:cNvPr id="3" name="Rectangle 13"/>
          <p:cNvSpPr>
            <a:spLocks noChangeArrowheads="1"/>
          </p:cNvSpPr>
          <p:nvPr/>
        </p:nvSpPr>
        <p:spPr bwMode="auto">
          <a:xfrm>
            <a:off x="203200" y="152400"/>
            <a:ext cx="3657600" cy="304800"/>
          </a:xfrm>
          <a:prstGeom prst="rect">
            <a:avLst/>
          </a:prstGeom>
          <a:solidFill>
            <a:srgbClr val="F4680B"/>
          </a:solidFill>
          <a:ln>
            <a:noFill/>
          </a:ln>
          <a:extLst/>
        </p:spPr>
        <p:txBody>
          <a:bodyPr wrap="none" anchor="ctr"/>
          <a:lstStyle/>
          <a:p>
            <a:pPr>
              <a:defRPr/>
            </a:pPr>
            <a:endParaRPr lang="en-US"/>
          </a:p>
        </p:txBody>
      </p:sp>
      <p:sp>
        <p:nvSpPr>
          <p:cNvPr id="4" name="Rectangle 19"/>
          <p:cNvSpPr>
            <a:spLocks noChangeArrowheads="1"/>
          </p:cNvSpPr>
          <p:nvPr/>
        </p:nvSpPr>
        <p:spPr bwMode="white">
          <a:xfrm>
            <a:off x="0" y="6705600"/>
            <a:ext cx="12192000" cy="152400"/>
          </a:xfrm>
          <a:prstGeom prst="rect">
            <a:avLst/>
          </a:prstGeom>
          <a:solidFill>
            <a:srgbClr val="FFFFFF"/>
          </a:solidFill>
          <a:ln>
            <a:noFill/>
          </a:ln>
          <a:extLst/>
        </p:spPr>
        <p:txBody>
          <a:bodyPr wrap="none" anchor="ctr"/>
          <a:lstStyle/>
          <a:p>
            <a:pPr>
              <a:defRPr/>
            </a:pPr>
            <a:endParaRPr lang="en-US"/>
          </a:p>
        </p:txBody>
      </p:sp>
      <p:sp>
        <p:nvSpPr>
          <p:cNvPr id="5" name="Rectangle 20"/>
          <p:cNvSpPr>
            <a:spLocks noChangeArrowheads="1"/>
          </p:cNvSpPr>
          <p:nvPr/>
        </p:nvSpPr>
        <p:spPr bwMode="white">
          <a:xfrm>
            <a:off x="11988800" y="0"/>
            <a:ext cx="203200" cy="6858000"/>
          </a:xfrm>
          <a:prstGeom prst="rect">
            <a:avLst/>
          </a:prstGeom>
          <a:solidFill>
            <a:srgbClr val="FFFFFF"/>
          </a:solidFill>
          <a:ln>
            <a:noFill/>
          </a:ln>
          <a:extLst/>
        </p:spPr>
        <p:txBody>
          <a:bodyPr wrap="none" anchor="ctr"/>
          <a:lstStyle/>
          <a:p>
            <a:pPr>
              <a:defRPr/>
            </a:pPr>
            <a:endParaRPr lang="en-US"/>
          </a:p>
        </p:txBody>
      </p:sp>
      <p:sp>
        <p:nvSpPr>
          <p:cNvPr id="6" name="Rectangle 23"/>
          <p:cNvSpPr>
            <a:spLocks noChangeArrowheads="1"/>
          </p:cNvSpPr>
          <p:nvPr/>
        </p:nvSpPr>
        <p:spPr bwMode="white">
          <a:xfrm>
            <a:off x="0" y="1"/>
            <a:ext cx="12192000" cy="119063"/>
          </a:xfrm>
          <a:prstGeom prst="rect">
            <a:avLst/>
          </a:prstGeom>
          <a:solidFill>
            <a:srgbClr val="FFFFFF"/>
          </a:solidFill>
          <a:ln>
            <a:noFill/>
          </a:ln>
          <a:extLst/>
        </p:spPr>
        <p:txBody>
          <a:bodyPr wrap="none" anchor="ctr"/>
          <a:lstStyle/>
          <a:p>
            <a:pPr>
              <a:defRPr/>
            </a:pPr>
            <a:endParaRPr lang="en-US"/>
          </a:p>
        </p:txBody>
      </p:sp>
      <p:sp>
        <p:nvSpPr>
          <p:cNvPr id="7" name="Rectangle 24"/>
          <p:cNvSpPr>
            <a:spLocks noChangeArrowheads="1"/>
          </p:cNvSpPr>
          <p:nvPr/>
        </p:nvSpPr>
        <p:spPr bwMode="white">
          <a:xfrm>
            <a:off x="0" y="0"/>
            <a:ext cx="203200" cy="6858000"/>
          </a:xfrm>
          <a:prstGeom prst="rect">
            <a:avLst/>
          </a:prstGeom>
          <a:solidFill>
            <a:srgbClr val="FFFFFF"/>
          </a:solidFill>
          <a:ln>
            <a:noFill/>
          </a:ln>
          <a:extLst/>
        </p:spPr>
        <p:txBody>
          <a:bodyPr wrap="none" anchor="ctr"/>
          <a:lstStyle/>
          <a:p>
            <a:pPr>
              <a:defRPr/>
            </a:pPr>
            <a:endParaRPr lang="en-US"/>
          </a:p>
        </p:txBody>
      </p:sp>
      <p:sp>
        <p:nvSpPr>
          <p:cNvPr id="8" name="Rectangle 9"/>
          <p:cNvSpPr/>
          <p:nvPr/>
        </p:nvSpPr>
        <p:spPr>
          <a:xfrm>
            <a:off x="203200" y="609600"/>
            <a:ext cx="3657600" cy="5867400"/>
          </a:xfrm>
          <a:prstGeom prst="rect">
            <a:avLst/>
          </a:prstGeom>
          <a:solidFill>
            <a:srgbClr val="99CC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10"/>
          <p:cNvSpPr>
            <a:spLocks noChangeArrowheads="1"/>
          </p:cNvSpPr>
          <p:nvPr/>
        </p:nvSpPr>
        <p:spPr bwMode="auto">
          <a:xfrm>
            <a:off x="203200" y="152400"/>
            <a:ext cx="11777133"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Rectangle 30"/>
          <p:cNvSpPr>
            <a:spLocks noChangeArrowheads="1"/>
          </p:cNvSpPr>
          <p:nvPr/>
        </p:nvSpPr>
        <p:spPr bwMode="auto">
          <a:xfrm>
            <a:off x="198967" y="6388101"/>
            <a:ext cx="11777133" cy="309563"/>
          </a:xfrm>
          <a:prstGeom prst="rect">
            <a:avLst/>
          </a:prstGeom>
          <a:solidFill>
            <a:srgbClr val="F4680B"/>
          </a:solidFill>
          <a:ln>
            <a:noFill/>
          </a:ln>
          <a:extLst/>
        </p:spPr>
        <p:txBody>
          <a:bodyPr wrap="none" anchor="ctr"/>
          <a:lstStyle/>
          <a:p>
            <a:pPr algn="r">
              <a:defRPr/>
            </a:pPr>
            <a:endParaRPr lang="en-US"/>
          </a:p>
        </p:txBody>
      </p:sp>
      <p:sp>
        <p:nvSpPr>
          <p:cNvPr id="11" name="Rectangle 5"/>
          <p:cNvSpPr txBox="1">
            <a:spLocks noChangeArrowheads="1"/>
          </p:cNvSpPr>
          <p:nvPr/>
        </p:nvSpPr>
        <p:spPr>
          <a:xfrm>
            <a:off x="9647767" y="6397626"/>
            <a:ext cx="2133600" cy="365125"/>
          </a:xfrm>
          <a:prstGeom prst="rect">
            <a:avLst/>
          </a:prstGeom>
          <a:noFill/>
          <a:ln/>
          <a:extLst/>
        </p:spPr>
        <p:txBody>
          <a:bodyPr lIns="45720" rIns="45720" anchor="ctr">
            <a:normAutofit/>
          </a:bodyPr>
          <a:lstStyle>
            <a:defPPr>
              <a:defRPr lang="en-US"/>
            </a:defPPr>
            <a:lvl1pPr marL="0" algn="ctr" defTabSz="914400" rtl="0" eaLnBrk="0" latinLnBrk="0" hangingPunct="0">
              <a:defRPr kumimoji="0" sz="3200" kern="1200">
                <a:solidFill>
                  <a:schemeClr val="tx1"/>
                </a:solidFill>
                <a:latin typeface="Arial" charset="0"/>
                <a:ea typeface="+mn-ea"/>
                <a:cs typeface="+mn-cs"/>
              </a:defRPr>
            </a:lvl1pPr>
            <a:lvl2pPr marL="742950" indent="-285750" algn="l" defTabSz="914400" rtl="0" eaLnBrk="0" latinLnBrk="0" hangingPunct="0">
              <a:defRPr sz="3200" kern="1200">
                <a:solidFill>
                  <a:schemeClr val="tx1"/>
                </a:solidFill>
                <a:latin typeface="Arial" charset="0"/>
                <a:ea typeface="+mn-ea"/>
                <a:cs typeface="+mn-cs"/>
              </a:defRPr>
            </a:lvl2pPr>
            <a:lvl3pPr marL="1143000" indent="-228600" algn="l" defTabSz="914400" rtl="0" eaLnBrk="0" latinLnBrk="0" hangingPunct="0">
              <a:defRPr sz="3200" kern="1200">
                <a:solidFill>
                  <a:schemeClr val="tx1"/>
                </a:solidFill>
                <a:latin typeface="Arial" charset="0"/>
                <a:ea typeface="+mn-ea"/>
                <a:cs typeface="+mn-cs"/>
              </a:defRPr>
            </a:lvl3pPr>
            <a:lvl4pPr marL="1600200" indent="-228600" algn="l" defTabSz="914400" rtl="0" eaLnBrk="0" latinLnBrk="0" hangingPunct="0">
              <a:defRPr sz="3200" kern="1200">
                <a:solidFill>
                  <a:schemeClr val="tx1"/>
                </a:solidFill>
                <a:latin typeface="Arial" charset="0"/>
                <a:ea typeface="+mn-ea"/>
                <a:cs typeface="+mn-cs"/>
              </a:defRPr>
            </a:lvl4pPr>
            <a:lvl5pPr marL="2057400" indent="-228600" algn="l" defTabSz="914400" rtl="0" eaLnBrk="0" latinLnBrk="0" hangingPunct="0">
              <a:defRPr sz="3200"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sz="3200"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sz="3200"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sz="3200"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sz="3200" kern="1200">
                <a:solidFill>
                  <a:schemeClr val="tx1"/>
                </a:solidFill>
                <a:latin typeface="Arial" charset="0"/>
                <a:ea typeface="+mn-ea"/>
                <a:cs typeface="+mn-cs"/>
              </a:defRPr>
            </a:lvl9pPr>
          </a:lstStyle>
          <a:p>
            <a:pPr algn="r">
              <a:defRPr/>
            </a:pPr>
            <a:r>
              <a:rPr lang="en-US" sz="1000" dirty="0">
                <a:solidFill>
                  <a:schemeClr val="bg1"/>
                </a:solidFill>
                <a:latin typeface="Times New Roman" pitchFamily="18" charset="0"/>
              </a:rPr>
              <a:t>17-</a:t>
            </a:r>
            <a:fld id="{0892399B-F6AD-4456-8178-4BF023BF7EE2}" type="slidenum">
              <a:rPr lang="en-US" sz="1000" smtClean="0">
                <a:solidFill>
                  <a:schemeClr val="bg1"/>
                </a:solidFill>
                <a:latin typeface="Times New Roman" pitchFamily="18" charset="0"/>
              </a:rPr>
              <a:pPr algn="r">
                <a:defRPr/>
              </a:pPr>
              <a:t>‹#›</a:t>
            </a:fld>
            <a:endParaRPr lang="en-US" sz="1000" dirty="0">
              <a:solidFill>
                <a:schemeClr val="bg1"/>
              </a:solidFill>
              <a:latin typeface="Times New Roman" pitchFamily="18" charset="0"/>
            </a:endParaRPr>
          </a:p>
        </p:txBody>
      </p:sp>
      <p:sp>
        <p:nvSpPr>
          <p:cNvPr id="2" name="Title 1"/>
          <p:cNvSpPr>
            <a:spLocks noGrp="1"/>
          </p:cNvSpPr>
          <p:nvPr>
            <p:ph type="title"/>
          </p:nvPr>
        </p:nvSpPr>
        <p:spPr>
          <a:xfrm>
            <a:off x="508000" y="914400"/>
            <a:ext cx="3149600" cy="1945758"/>
          </a:xfrm>
          <a:prstGeom prst="rect">
            <a:avLst/>
          </a:prstGeom>
        </p:spPr>
        <p:txBody>
          <a:bodyPr>
            <a:noAutofit/>
          </a:bodyPr>
          <a:lstStyle>
            <a:lvl1pPr algn="l">
              <a:buNone/>
              <a:defRPr sz="2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32329198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nchor="ctr"/>
          <a:lstStyle>
            <a:lvl1pPr marL="0" marR="0" indent="0" algn="l" defTabSz="457200" rtl="0" eaLnBrk="0" fontAlgn="base" latinLnBrk="0" hangingPunct="0">
              <a:lnSpc>
                <a:spcPts val="4400"/>
              </a:lnSpc>
              <a:spcBef>
                <a:spcPct val="0"/>
              </a:spcBef>
              <a:spcAft>
                <a:spcPct val="0"/>
              </a:spcAft>
              <a:buClrTx/>
              <a:buSzTx/>
              <a:buFontTx/>
              <a:buNone/>
              <a:tabLst/>
              <a:defRPr>
                <a:solidFill>
                  <a:srgbClr val="B9E1F8"/>
                </a:solidFill>
              </a:defRPr>
            </a:lvl1pPr>
          </a:lstStyle>
          <a:p>
            <a:r>
              <a:rPr lang="en-US"/>
              <a:t>Click to edit Master title style</a:t>
            </a:r>
            <a:endParaRPr lang="en-US" dirty="0"/>
          </a:p>
        </p:txBody>
      </p:sp>
      <p:sp>
        <p:nvSpPr>
          <p:cNvPr id="3" name="Content Placeholder 2"/>
          <p:cNvSpPr>
            <a:spLocks noGrp="1"/>
          </p:cNvSpPr>
          <p:nvPr>
            <p:ph idx="1"/>
          </p:nvPr>
        </p:nvSpPr>
        <p:spPr>
          <a:xfrm>
            <a:off x="609600" y="1600201"/>
            <a:ext cx="10972800" cy="4525963"/>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a:solidFill>
                  <a:schemeClr val="bg1"/>
                </a:solidFill>
              </a:defRPr>
            </a:lvl1pPr>
            <a:lvl2pPr marL="458788" marR="0" indent="-285750" algn="l" defTabSz="457200" rtl="0" eaLnBrk="1" fontAlgn="auto" latinLnBrk="0" hangingPunct="1">
              <a:lnSpc>
                <a:spcPct val="100000"/>
              </a:lnSpc>
              <a:spcBef>
                <a:spcPct val="20000"/>
              </a:spcBef>
              <a:spcAft>
                <a:spcPts val="0"/>
              </a:spcAft>
              <a:buClrTx/>
              <a:buSzTx/>
              <a:buFont typeface="Arial"/>
              <a:buChar char="–"/>
              <a:tabLst/>
              <a:defRPr>
                <a:solidFill>
                  <a:srgbClr val="5EBEF0"/>
                </a:solidFill>
              </a:defRPr>
            </a:lvl2pPr>
            <a:lvl3pPr marL="687388" marR="0" indent="-228600" algn="l" defTabSz="457200" rtl="0" eaLnBrk="1" fontAlgn="auto" latinLnBrk="0" hangingPunct="1">
              <a:lnSpc>
                <a:spcPct val="100000"/>
              </a:lnSpc>
              <a:spcBef>
                <a:spcPct val="20000"/>
              </a:spcBef>
              <a:spcAft>
                <a:spcPts val="0"/>
              </a:spcAft>
              <a:buClrTx/>
              <a:buSzTx/>
              <a:buFont typeface="Arial"/>
              <a:buChar char="•"/>
              <a:tabLst/>
              <a:defRPr/>
            </a:lvl3pPr>
            <a:lvl4pPr marL="912813" marR="0" indent="-228600" algn="l" defTabSz="457200" rtl="0" eaLnBrk="1" fontAlgn="auto" latinLnBrk="0" hangingPunct="1">
              <a:lnSpc>
                <a:spcPct val="100000"/>
              </a:lnSpc>
              <a:spcBef>
                <a:spcPct val="20000"/>
              </a:spcBef>
              <a:spcAft>
                <a:spcPts val="0"/>
              </a:spcAft>
              <a:buClrTx/>
              <a:buSzTx/>
              <a:buFont typeface="Arial"/>
              <a:buChar char="–"/>
              <a:tabLst/>
              <a:defRPr/>
            </a:lvl4pPr>
            <a:lvl5pPr marL="1143000" marR="0" indent="-228600" algn="l" defTabSz="457200" rtl="0" eaLnBrk="1" fontAlgn="auto" latinLnBrk="0" hangingPunct="1">
              <a:lnSpc>
                <a:spcPct val="100000"/>
              </a:lnSpc>
              <a:spcBef>
                <a:spcPct val="20000"/>
              </a:spcBef>
              <a:spcAft>
                <a:spcPts val="0"/>
              </a:spcAft>
              <a:buClrTx/>
              <a:buSzTx/>
              <a:buFont typeface="Arial"/>
              <a:buChar char="»"/>
              <a:tabLst/>
              <a:defRPr/>
            </a:lvl5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a:ln>
                  <a:noFill/>
                </a:ln>
                <a:solidFill>
                  <a:srgbClr val="FFFFFF"/>
                </a:solidFill>
                <a:effectLst/>
                <a:uLnTx/>
                <a:uFillTx/>
                <a:latin typeface="+mn-lt"/>
                <a:ea typeface="+mn-ea"/>
                <a:cs typeface="Calibri"/>
              </a:rPr>
              <a:t>Edit Master text styles</a:t>
            </a:r>
          </a:p>
          <a:p>
            <a:pPr marL="0" marR="0" lvl="1"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a:ln>
                  <a:noFill/>
                </a:ln>
                <a:solidFill>
                  <a:srgbClr val="FFFFFF"/>
                </a:solidFill>
                <a:effectLst/>
                <a:uLnTx/>
                <a:uFillTx/>
                <a:latin typeface="+mn-lt"/>
                <a:ea typeface="+mn-ea"/>
                <a:cs typeface="Calibri"/>
              </a:rPr>
              <a:t>Second level</a:t>
            </a:r>
          </a:p>
          <a:p>
            <a:pPr marL="0" marR="0" lvl="2"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a:ln>
                  <a:noFill/>
                </a:ln>
                <a:solidFill>
                  <a:srgbClr val="FFFFFF"/>
                </a:solidFill>
                <a:effectLst/>
                <a:uLnTx/>
                <a:uFillTx/>
                <a:latin typeface="+mn-lt"/>
                <a:ea typeface="+mn-ea"/>
                <a:cs typeface="Calibri"/>
              </a:rPr>
              <a:t>Third level</a:t>
            </a:r>
          </a:p>
          <a:p>
            <a:pPr marL="0" marR="0" lvl="3"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a:ln>
                  <a:noFill/>
                </a:ln>
                <a:solidFill>
                  <a:srgbClr val="FFFFFF"/>
                </a:solidFill>
                <a:effectLst/>
                <a:uLnTx/>
                <a:uFillTx/>
                <a:latin typeface="+mn-lt"/>
                <a:ea typeface="+mn-ea"/>
                <a:cs typeface="Calibri"/>
              </a:rPr>
              <a:t>Fourth level</a:t>
            </a:r>
          </a:p>
          <a:p>
            <a:pPr marL="0" marR="0" lvl="4"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a:ln>
                  <a:noFill/>
                </a:ln>
                <a:solidFill>
                  <a:srgbClr val="FFFFFF"/>
                </a:solidFill>
                <a:effectLst/>
                <a:uLnTx/>
                <a:uFillTx/>
                <a:latin typeface="+mn-lt"/>
                <a:ea typeface="+mn-ea"/>
                <a:cs typeface="Calibri"/>
              </a:rPr>
              <a:t>Fifth level</a:t>
            </a:r>
            <a:endParaRPr kumimoji="0" lang="en-US" sz="1800" b="0" i="0" u="none" strike="noStrike" kern="1200" cap="none" spc="0" normalizeH="0" baseline="0" noProof="0" dirty="0">
              <a:ln>
                <a:noFill/>
              </a:ln>
              <a:solidFill>
                <a:srgbClr val="4DA0CB"/>
              </a:solidFill>
              <a:effectLst/>
              <a:uLnTx/>
              <a:uFillTx/>
              <a:latin typeface="+mn-lt"/>
              <a:ea typeface="+mn-ea"/>
              <a:cs typeface="Calibri"/>
            </a:endParaRPr>
          </a:p>
        </p:txBody>
      </p:sp>
      <p:sp>
        <p:nvSpPr>
          <p:cNvPr id="5" name="Slide Number Placeholder 6"/>
          <p:cNvSpPr>
            <a:spLocks noGrp="1"/>
          </p:cNvSpPr>
          <p:nvPr>
            <p:ph type="sldNum" sz="quarter" idx="12"/>
          </p:nvPr>
        </p:nvSpPr>
        <p:spPr>
          <a:xfrm>
            <a:off x="609600" y="6356351"/>
            <a:ext cx="2844800" cy="365125"/>
          </a:xfrm>
          <a:prstGeom prst="rect">
            <a:avLst/>
          </a:prstGeom>
        </p:spPr>
        <p:txBody>
          <a:bodyPr vert="horz" wrap="square" lIns="91440" tIns="45720" rIns="91440" bIns="45720" numCol="1" anchor="t" anchorCtr="0" compatLnSpc="1">
            <a:prstTxWarp prst="textNoShape">
              <a:avLst/>
            </a:prstTxWarp>
          </a:bodyPr>
          <a:lstStyle>
            <a:lvl1pPr algn="l">
              <a:defRPr sz="1400">
                <a:solidFill>
                  <a:srgbClr val="6CAEDF"/>
                </a:solidFill>
                <a:latin typeface="Calibri" pitchFamily="34" charset="0"/>
              </a:defRPr>
            </a:lvl1pPr>
          </a:lstStyle>
          <a:p>
            <a:fld id="{427A97E9-2367-4763-94C5-7772B380E91B}" type="slidenum">
              <a:rPr lang="en-US" smtClean="0"/>
              <a:t>‹#›</a:t>
            </a:fld>
            <a:endParaRPr lang="en-US"/>
          </a:p>
        </p:txBody>
      </p:sp>
      <p:pic>
        <p:nvPicPr>
          <p:cNvPr id="7" name="Picture 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067800" y="6234932"/>
            <a:ext cx="2616200" cy="545041"/>
          </a:xfrm>
          <a:prstGeom prst="rect">
            <a:avLst/>
          </a:prstGeom>
        </p:spPr>
      </p:pic>
    </p:spTree>
    <p:extLst>
      <p:ext uri="{BB962C8B-B14F-4D97-AF65-F5344CB8AC3E}">
        <p14:creationId xmlns:p14="http://schemas.microsoft.com/office/powerpoint/2010/main" val="22984491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3_Content with Caption">
    <p:spTree>
      <p:nvGrpSpPr>
        <p:cNvPr id="1" name=""/>
        <p:cNvGrpSpPr/>
        <p:nvPr/>
      </p:nvGrpSpPr>
      <p:grpSpPr>
        <a:xfrm>
          <a:off x="0" y="0"/>
          <a:ext cx="0" cy="0"/>
          <a:chOff x="0" y="0"/>
          <a:chExt cx="0" cy="0"/>
        </a:xfrm>
      </p:grpSpPr>
      <p:sp>
        <p:nvSpPr>
          <p:cNvPr id="3" name="Rectangle 13"/>
          <p:cNvSpPr>
            <a:spLocks noChangeArrowheads="1"/>
          </p:cNvSpPr>
          <p:nvPr/>
        </p:nvSpPr>
        <p:spPr bwMode="auto">
          <a:xfrm>
            <a:off x="203200" y="152400"/>
            <a:ext cx="3657600" cy="304800"/>
          </a:xfrm>
          <a:prstGeom prst="rect">
            <a:avLst/>
          </a:prstGeom>
          <a:solidFill>
            <a:srgbClr val="F4680B"/>
          </a:solidFill>
          <a:ln>
            <a:noFill/>
          </a:ln>
          <a:extLst/>
        </p:spPr>
        <p:txBody>
          <a:bodyPr wrap="none" anchor="ctr"/>
          <a:lstStyle/>
          <a:p>
            <a:pPr>
              <a:defRPr/>
            </a:pPr>
            <a:endParaRPr lang="en-US"/>
          </a:p>
        </p:txBody>
      </p:sp>
      <p:sp>
        <p:nvSpPr>
          <p:cNvPr id="4" name="Rectangle 19"/>
          <p:cNvSpPr>
            <a:spLocks noChangeArrowheads="1"/>
          </p:cNvSpPr>
          <p:nvPr/>
        </p:nvSpPr>
        <p:spPr bwMode="white">
          <a:xfrm>
            <a:off x="0" y="6705600"/>
            <a:ext cx="12192000" cy="152400"/>
          </a:xfrm>
          <a:prstGeom prst="rect">
            <a:avLst/>
          </a:prstGeom>
          <a:solidFill>
            <a:srgbClr val="FFFFFF"/>
          </a:solidFill>
          <a:ln>
            <a:noFill/>
          </a:ln>
          <a:extLst/>
        </p:spPr>
        <p:txBody>
          <a:bodyPr wrap="none" anchor="ctr"/>
          <a:lstStyle/>
          <a:p>
            <a:pPr>
              <a:defRPr/>
            </a:pPr>
            <a:endParaRPr lang="en-US"/>
          </a:p>
        </p:txBody>
      </p:sp>
      <p:sp>
        <p:nvSpPr>
          <p:cNvPr id="5" name="Rectangle 20"/>
          <p:cNvSpPr>
            <a:spLocks noChangeArrowheads="1"/>
          </p:cNvSpPr>
          <p:nvPr/>
        </p:nvSpPr>
        <p:spPr bwMode="white">
          <a:xfrm>
            <a:off x="11988800" y="0"/>
            <a:ext cx="203200" cy="6858000"/>
          </a:xfrm>
          <a:prstGeom prst="rect">
            <a:avLst/>
          </a:prstGeom>
          <a:solidFill>
            <a:srgbClr val="FFFFFF"/>
          </a:solidFill>
          <a:ln>
            <a:noFill/>
          </a:ln>
          <a:extLst/>
        </p:spPr>
        <p:txBody>
          <a:bodyPr wrap="none" anchor="ctr"/>
          <a:lstStyle/>
          <a:p>
            <a:pPr>
              <a:defRPr/>
            </a:pPr>
            <a:endParaRPr lang="en-US"/>
          </a:p>
        </p:txBody>
      </p:sp>
      <p:sp>
        <p:nvSpPr>
          <p:cNvPr id="6" name="Rectangle 23"/>
          <p:cNvSpPr>
            <a:spLocks noChangeArrowheads="1"/>
          </p:cNvSpPr>
          <p:nvPr/>
        </p:nvSpPr>
        <p:spPr bwMode="white">
          <a:xfrm>
            <a:off x="0" y="1"/>
            <a:ext cx="12192000" cy="119063"/>
          </a:xfrm>
          <a:prstGeom prst="rect">
            <a:avLst/>
          </a:prstGeom>
          <a:solidFill>
            <a:srgbClr val="FFFFFF"/>
          </a:solidFill>
          <a:ln>
            <a:noFill/>
          </a:ln>
          <a:extLst/>
        </p:spPr>
        <p:txBody>
          <a:bodyPr wrap="none" anchor="ctr"/>
          <a:lstStyle/>
          <a:p>
            <a:pPr>
              <a:defRPr/>
            </a:pPr>
            <a:endParaRPr lang="en-US"/>
          </a:p>
        </p:txBody>
      </p:sp>
      <p:sp>
        <p:nvSpPr>
          <p:cNvPr id="7" name="Rectangle 24"/>
          <p:cNvSpPr>
            <a:spLocks noChangeArrowheads="1"/>
          </p:cNvSpPr>
          <p:nvPr/>
        </p:nvSpPr>
        <p:spPr bwMode="white">
          <a:xfrm>
            <a:off x="0" y="0"/>
            <a:ext cx="203200" cy="6858000"/>
          </a:xfrm>
          <a:prstGeom prst="rect">
            <a:avLst/>
          </a:prstGeom>
          <a:solidFill>
            <a:srgbClr val="FFFFFF"/>
          </a:solidFill>
          <a:ln>
            <a:noFill/>
          </a:ln>
          <a:extLst/>
        </p:spPr>
        <p:txBody>
          <a:bodyPr wrap="none" anchor="ctr"/>
          <a:lstStyle/>
          <a:p>
            <a:pPr>
              <a:defRPr/>
            </a:pPr>
            <a:endParaRPr lang="en-US"/>
          </a:p>
        </p:txBody>
      </p:sp>
      <p:sp>
        <p:nvSpPr>
          <p:cNvPr id="8" name="Rectangle 9"/>
          <p:cNvSpPr/>
          <p:nvPr/>
        </p:nvSpPr>
        <p:spPr>
          <a:xfrm>
            <a:off x="203200" y="609600"/>
            <a:ext cx="3657600" cy="5867400"/>
          </a:xfrm>
          <a:prstGeom prst="rect">
            <a:avLst/>
          </a:prstGeom>
          <a:solidFill>
            <a:srgbClr val="99CC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10"/>
          <p:cNvSpPr>
            <a:spLocks noChangeArrowheads="1"/>
          </p:cNvSpPr>
          <p:nvPr/>
        </p:nvSpPr>
        <p:spPr bwMode="auto">
          <a:xfrm>
            <a:off x="203200" y="152400"/>
            <a:ext cx="11777133"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Rectangle 30"/>
          <p:cNvSpPr>
            <a:spLocks noChangeArrowheads="1"/>
          </p:cNvSpPr>
          <p:nvPr/>
        </p:nvSpPr>
        <p:spPr bwMode="auto">
          <a:xfrm>
            <a:off x="198967" y="6388101"/>
            <a:ext cx="11777133" cy="309563"/>
          </a:xfrm>
          <a:prstGeom prst="rect">
            <a:avLst/>
          </a:prstGeom>
          <a:solidFill>
            <a:srgbClr val="F4680B"/>
          </a:solidFill>
          <a:ln>
            <a:noFill/>
          </a:ln>
          <a:extLst/>
        </p:spPr>
        <p:txBody>
          <a:bodyPr wrap="none" anchor="ctr"/>
          <a:lstStyle/>
          <a:p>
            <a:pPr algn="r">
              <a:defRPr/>
            </a:pPr>
            <a:endParaRPr lang="en-US"/>
          </a:p>
        </p:txBody>
      </p:sp>
      <p:sp>
        <p:nvSpPr>
          <p:cNvPr id="11" name="Rectangle 5"/>
          <p:cNvSpPr txBox="1">
            <a:spLocks noChangeArrowheads="1"/>
          </p:cNvSpPr>
          <p:nvPr/>
        </p:nvSpPr>
        <p:spPr>
          <a:xfrm>
            <a:off x="9647767" y="6397626"/>
            <a:ext cx="2133600" cy="365125"/>
          </a:xfrm>
          <a:prstGeom prst="rect">
            <a:avLst/>
          </a:prstGeom>
          <a:noFill/>
          <a:ln/>
          <a:extLst/>
        </p:spPr>
        <p:txBody>
          <a:bodyPr lIns="45720" rIns="45720" anchor="ctr">
            <a:normAutofit/>
          </a:bodyPr>
          <a:lstStyle>
            <a:defPPr>
              <a:defRPr lang="en-US"/>
            </a:defPPr>
            <a:lvl1pPr marL="0" algn="ctr" defTabSz="914400" rtl="0" eaLnBrk="0" latinLnBrk="0" hangingPunct="0">
              <a:defRPr kumimoji="0" sz="3200" kern="1200">
                <a:solidFill>
                  <a:schemeClr val="tx1"/>
                </a:solidFill>
                <a:latin typeface="Arial" charset="0"/>
                <a:ea typeface="+mn-ea"/>
                <a:cs typeface="+mn-cs"/>
              </a:defRPr>
            </a:lvl1pPr>
            <a:lvl2pPr marL="742950" indent="-285750" algn="l" defTabSz="914400" rtl="0" eaLnBrk="0" latinLnBrk="0" hangingPunct="0">
              <a:defRPr sz="3200" kern="1200">
                <a:solidFill>
                  <a:schemeClr val="tx1"/>
                </a:solidFill>
                <a:latin typeface="Arial" charset="0"/>
                <a:ea typeface="+mn-ea"/>
                <a:cs typeface="+mn-cs"/>
              </a:defRPr>
            </a:lvl2pPr>
            <a:lvl3pPr marL="1143000" indent="-228600" algn="l" defTabSz="914400" rtl="0" eaLnBrk="0" latinLnBrk="0" hangingPunct="0">
              <a:defRPr sz="3200" kern="1200">
                <a:solidFill>
                  <a:schemeClr val="tx1"/>
                </a:solidFill>
                <a:latin typeface="Arial" charset="0"/>
                <a:ea typeface="+mn-ea"/>
                <a:cs typeface="+mn-cs"/>
              </a:defRPr>
            </a:lvl3pPr>
            <a:lvl4pPr marL="1600200" indent="-228600" algn="l" defTabSz="914400" rtl="0" eaLnBrk="0" latinLnBrk="0" hangingPunct="0">
              <a:defRPr sz="3200" kern="1200">
                <a:solidFill>
                  <a:schemeClr val="tx1"/>
                </a:solidFill>
                <a:latin typeface="Arial" charset="0"/>
                <a:ea typeface="+mn-ea"/>
                <a:cs typeface="+mn-cs"/>
              </a:defRPr>
            </a:lvl4pPr>
            <a:lvl5pPr marL="2057400" indent="-228600" algn="l" defTabSz="914400" rtl="0" eaLnBrk="0" latinLnBrk="0" hangingPunct="0">
              <a:defRPr sz="3200"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sz="3200"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sz="3200"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sz="3200"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sz="3200" kern="1200">
                <a:solidFill>
                  <a:schemeClr val="tx1"/>
                </a:solidFill>
                <a:latin typeface="Arial" charset="0"/>
                <a:ea typeface="+mn-ea"/>
                <a:cs typeface="+mn-cs"/>
              </a:defRPr>
            </a:lvl9pPr>
          </a:lstStyle>
          <a:p>
            <a:pPr algn="r">
              <a:defRPr/>
            </a:pPr>
            <a:r>
              <a:rPr lang="en-US" sz="1000" dirty="0">
                <a:solidFill>
                  <a:schemeClr val="bg1"/>
                </a:solidFill>
                <a:latin typeface="Times New Roman" pitchFamily="18" charset="0"/>
              </a:rPr>
              <a:t>17-</a:t>
            </a:r>
            <a:fld id="{0892399B-F6AD-4456-8178-4BF023BF7EE2}" type="slidenum">
              <a:rPr lang="en-US" sz="1000" smtClean="0">
                <a:solidFill>
                  <a:schemeClr val="bg1"/>
                </a:solidFill>
                <a:latin typeface="Times New Roman" pitchFamily="18" charset="0"/>
              </a:rPr>
              <a:pPr algn="r">
                <a:defRPr/>
              </a:pPr>
              <a:t>‹#›</a:t>
            </a:fld>
            <a:endParaRPr lang="en-US" sz="1000" dirty="0">
              <a:solidFill>
                <a:schemeClr val="bg1"/>
              </a:solidFill>
              <a:latin typeface="Times New Roman" pitchFamily="18" charset="0"/>
            </a:endParaRPr>
          </a:p>
        </p:txBody>
      </p:sp>
      <p:sp>
        <p:nvSpPr>
          <p:cNvPr id="2" name="Title 1"/>
          <p:cNvSpPr>
            <a:spLocks noGrp="1"/>
          </p:cNvSpPr>
          <p:nvPr>
            <p:ph type="title"/>
          </p:nvPr>
        </p:nvSpPr>
        <p:spPr>
          <a:xfrm>
            <a:off x="508000" y="914400"/>
            <a:ext cx="3149600" cy="1945758"/>
          </a:xfrm>
          <a:prstGeom prst="rect">
            <a:avLst/>
          </a:prstGeom>
        </p:spPr>
        <p:txBody>
          <a:bodyPr>
            <a:noAutofit/>
          </a:bodyPr>
          <a:lstStyle>
            <a:lvl1pPr algn="l">
              <a:buNone/>
              <a:defRPr sz="2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396495555"/>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4_Content with Caption">
    <p:spTree>
      <p:nvGrpSpPr>
        <p:cNvPr id="1" name=""/>
        <p:cNvGrpSpPr/>
        <p:nvPr/>
      </p:nvGrpSpPr>
      <p:grpSpPr>
        <a:xfrm>
          <a:off x="0" y="0"/>
          <a:ext cx="0" cy="0"/>
          <a:chOff x="0" y="0"/>
          <a:chExt cx="0" cy="0"/>
        </a:xfrm>
      </p:grpSpPr>
      <p:sp>
        <p:nvSpPr>
          <p:cNvPr id="3" name="Rectangle 13"/>
          <p:cNvSpPr>
            <a:spLocks noChangeArrowheads="1"/>
          </p:cNvSpPr>
          <p:nvPr/>
        </p:nvSpPr>
        <p:spPr bwMode="auto">
          <a:xfrm>
            <a:off x="203200" y="152400"/>
            <a:ext cx="3657600" cy="304800"/>
          </a:xfrm>
          <a:prstGeom prst="rect">
            <a:avLst/>
          </a:prstGeom>
          <a:solidFill>
            <a:srgbClr val="F4680B"/>
          </a:solidFill>
          <a:ln>
            <a:noFill/>
          </a:ln>
          <a:extLst/>
        </p:spPr>
        <p:txBody>
          <a:bodyPr wrap="none" anchor="ctr"/>
          <a:lstStyle/>
          <a:p>
            <a:pPr>
              <a:defRPr/>
            </a:pPr>
            <a:endParaRPr lang="en-US"/>
          </a:p>
        </p:txBody>
      </p:sp>
      <p:sp>
        <p:nvSpPr>
          <p:cNvPr id="4" name="Rectangle 19"/>
          <p:cNvSpPr>
            <a:spLocks noChangeArrowheads="1"/>
          </p:cNvSpPr>
          <p:nvPr/>
        </p:nvSpPr>
        <p:spPr bwMode="white">
          <a:xfrm>
            <a:off x="0" y="6705600"/>
            <a:ext cx="12192000" cy="152400"/>
          </a:xfrm>
          <a:prstGeom prst="rect">
            <a:avLst/>
          </a:prstGeom>
          <a:solidFill>
            <a:srgbClr val="FFFFFF"/>
          </a:solidFill>
          <a:ln>
            <a:noFill/>
          </a:ln>
          <a:extLst/>
        </p:spPr>
        <p:txBody>
          <a:bodyPr wrap="none" anchor="ctr"/>
          <a:lstStyle/>
          <a:p>
            <a:pPr>
              <a:defRPr/>
            </a:pPr>
            <a:endParaRPr lang="en-US"/>
          </a:p>
        </p:txBody>
      </p:sp>
      <p:sp>
        <p:nvSpPr>
          <p:cNvPr id="5" name="Rectangle 20"/>
          <p:cNvSpPr>
            <a:spLocks noChangeArrowheads="1"/>
          </p:cNvSpPr>
          <p:nvPr/>
        </p:nvSpPr>
        <p:spPr bwMode="white">
          <a:xfrm>
            <a:off x="11988800" y="0"/>
            <a:ext cx="203200" cy="6858000"/>
          </a:xfrm>
          <a:prstGeom prst="rect">
            <a:avLst/>
          </a:prstGeom>
          <a:solidFill>
            <a:srgbClr val="FFFFFF"/>
          </a:solidFill>
          <a:ln>
            <a:noFill/>
          </a:ln>
          <a:extLst/>
        </p:spPr>
        <p:txBody>
          <a:bodyPr wrap="none" anchor="ctr"/>
          <a:lstStyle/>
          <a:p>
            <a:pPr>
              <a:defRPr/>
            </a:pPr>
            <a:endParaRPr lang="en-US"/>
          </a:p>
        </p:txBody>
      </p:sp>
      <p:sp>
        <p:nvSpPr>
          <p:cNvPr id="6" name="Rectangle 23"/>
          <p:cNvSpPr>
            <a:spLocks noChangeArrowheads="1"/>
          </p:cNvSpPr>
          <p:nvPr/>
        </p:nvSpPr>
        <p:spPr bwMode="white">
          <a:xfrm>
            <a:off x="0" y="1"/>
            <a:ext cx="12192000" cy="119063"/>
          </a:xfrm>
          <a:prstGeom prst="rect">
            <a:avLst/>
          </a:prstGeom>
          <a:solidFill>
            <a:srgbClr val="FFFFFF"/>
          </a:solidFill>
          <a:ln>
            <a:noFill/>
          </a:ln>
          <a:extLst/>
        </p:spPr>
        <p:txBody>
          <a:bodyPr wrap="none" anchor="ctr"/>
          <a:lstStyle/>
          <a:p>
            <a:pPr>
              <a:defRPr/>
            </a:pPr>
            <a:endParaRPr lang="en-US"/>
          </a:p>
        </p:txBody>
      </p:sp>
      <p:sp>
        <p:nvSpPr>
          <p:cNvPr id="7" name="Rectangle 24"/>
          <p:cNvSpPr>
            <a:spLocks noChangeArrowheads="1"/>
          </p:cNvSpPr>
          <p:nvPr/>
        </p:nvSpPr>
        <p:spPr bwMode="white">
          <a:xfrm>
            <a:off x="0" y="0"/>
            <a:ext cx="203200" cy="6858000"/>
          </a:xfrm>
          <a:prstGeom prst="rect">
            <a:avLst/>
          </a:prstGeom>
          <a:solidFill>
            <a:srgbClr val="FFFFFF"/>
          </a:solidFill>
          <a:ln>
            <a:noFill/>
          </a:ln>
          <a:extLst/>
        </p:spPr>
        <p:txBody>
          <a:bodyPr wrap="none" anchor="ctr"/>
          <a:lstStyle/>
          <a:p>
            <a:pPr>
              <a:defRPr/>
            </a:pPr>
            <a:endParaRPr lang="en-US"/>
          </a:p>
        </p:txBody>
      </p:sp>
      <p:sp>
        <p:nvSpPr>
          <p:cNvPr id="8" name="Rectangle 9"/>
          <p:cNvSpPr/>
          <p:nvPr/>
        </p:nvSpPr>
        <p:spPr>
          <a:xfrm>
            <a:off x="203200" y="609600"/>
            <a:ext cx="3657600" cy="5867400"/>
          </a:xfrm>
          <a:prstGeom prst="rect">
            <a:avLst/>
          </a:prstGeom>
          <a:solidFill>
            <a:srgbClr val="99CC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10"/>
          <p:cNvSpPr>
            <a:spLocks noChangeArrowheads="1"/>
          </p:cNvSpPr>
          <p:nvPr/>
        </p:nvSpPr>
        <p:spPr bwMode="auto">
          <a:xfrm>
            <a:off x="203200" y="152400"/>
            <a:ext cx="11777133"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Rectangle 30"/>
          <p:cNvSpPr>
            <a:spLocks noChangeArrowheads="1"/>
          </p:cNvSpPr>
          <p:nvPr/>
        </p:nvSpPr>
        <p:spPr bwMode="auto">
          <a:xfrm>
            <a:off x="198967" y="6388101"/>
            <a:ext cx="11777133" cy="309563"/>
          </a:xfrm>
          <a:prstGeom prst="rect">
            <a:avLst/>
          </a:prstGeom>
          <a:solidFill>
            <a:srgbClr val="F4680B"/>
          </a:solidFill>
          <a:ln>
            <a:noFill/>
          </a:ln>
          <a:extLst/>
        </p:spPr>
        <p:txBody>
          <a:bodyPr wrap="none" anchor="ctr"/>
          <a:lstStyle/>
          <a:p>
            <a:pPr algn="r">
              <a:defRPr/>
            </a:pPr>
            <a:endParaRPr lang="en-US"/>
          </a:p>
        </p:txBody>
      </p:sp>
      <p:sp>
        <p:nvSpPr>
          <p:cNvPr id="11" name="Rectangle 5"/>
          <p:cNvSpPr txBox="1">
            <a:spLocks noChangeArrowheads="1"/>
          </p:cNvSpPr>
          <p:nvPr/>
        </p:nvSpPr>
        <p:spPr>
          <a:xfrm>
            <a:off x="9647767" y="6397626"/>
            <a:ext cx="2133600" cy="365125"/>
          </a:xfrm>
          <a:prstGeom prst="rect">
            <a:avLst/>
          </a:prstGeom>
          <a:noFill/>
          <a:ln/>
          <a:extLst/>
        </p:spPr>
        <p:txBody>
          <a:bodyPr lIns="45720" rIns="45720" anchor="ctr">
            <a:normAutofit/>
          </a:bodyPr>
          <a:lstStyle>
            <a:defPPr>
              <a:defRPr lang="en-US"/>
            </a:defPPr>
            <a:lvl1pPr marL="0" algn="ctr" defTabSz="914400" rtl="0" eaLnBrk="0" latinLnBrk="0" hangingPunct="0">
              <a:defRPr kumimoji="0" sz="3200" kern="1200">
                <a:solidFill>
                  <a:schemeClr val="tx1"/>
                </a:solidFill>
                <a:latin typeface="Arial" charset="0"/>
                <a:ea typeface="+mn-ea"/>
                <a:cs typeface="+mn-cs"/>
              </a:defRPr>
            </a:lvl1pPr>
            <a:lvl2pPr marL="742950" indent="-285750" algn="l" defTabSz="914400" rtl="0" eaLnBrk="0" latinLnBrk="0" hangingPunct="0">
              <a:defRPr sz="3200" kern="1200">
                <a:solidFill>
                  <a:schemeClr val="tx1"/>
                </a:solidFill>
                <a:latin typeface="Arial" charset="0"/>
                <a:ea typeface="+mn-ea"/>
                <a:cs typeface="+mn-cs"/>
              </a:defRPr>
            </a:lvl2pPr>
            <a:lvl3pPr marL="1143000" indent="-228600" algn="l" defTabSz="914400" rtl="0" eaLnBrk="0" latinLnBrk="0" hangingPunct="0">
              <a:defRPr sz="3200" kern="1200">
                <a:solidFill>
                  <a:schemeClr val="tx1"/>
                </a:solidFill>
                <a:latin typeface="Arial" charset="0"/>
                <a:ea typeface="+mn-ea"/>
                <a:cs typeface="+mn-cs"/>
              </a:defRPr>
            </a:lvl3pPr>
            <a:lvl4pPr marL="1600200" indent="-228600" algn="l" defTabSz="914400" rtl="0" eaLnBrk="0" latinLnBrk="0" hangingPunct="0">
              <a:defRPr sz="3200" kern="1200">
                <a:solidFill>
                  <a:schemeClr val="tx1"/>
                </a:solidFill>
                <a:latin typeface="Arial" charset="0"/>
                <a:ea typeface="+mn-ea"/>
                <a:cs typeface="+mn-cs"/>
              </a:defRPr>
            </a:lvl4pPr>
            <a:lvl5pPr marL="2057400" indent="-228600" algn="l" defTabSz="914400" rtl="0" eaLnBrk="0" latinLnBrk="0" hangingPunct="0">
              <a:defRPr sz="3200"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sz="3200"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sz="3200"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sz="3200"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sz="3200" kern="1200">
                <a:solidFill>
                  <a:schemeClr val="tx1"/>
                </a:solidFill>
                <a:latin typeface="Arial" charset="0"/>
                <a:ea typeface="+mn-ea"/>
                <a:cs typeface="+mn-cs"/>
              </a:defRPr>
            </a:lvl9pPr>
          </a:lstStyle>
          <a:p>
            <a:pPr algn="r">
              <a:defRPr/>
            </a:pPr>
            <a:r>
              <a:rPr lang="en-US" sz="1000" dirty="0">
                <a:solidFill>
                  <a:schemeClr val="bg1"/>
                </a:solidFill>
                <a:latin typeface="Times New Roman" pitchFamily="18" charset="0"/>
              </a:rPr>
              <a:t>17-</a:t>
            </a:r>
            <a:fld id="{0892399B-F6AD-4456-8178-4BF023BF7EE2}" type="slidenum">
              <a:rPr lang="en-US" sz="1000" smtClean="0">
                <a:solidFill>
                  <a:schemeClr val="bg1"/>
                </a:solidFill>
                <a:latin typeface="Times New Roman" pitchFamily="18" charset="0"/>
              </a:rPr>
              <a:pPr algn="r">
                <a:defRPr/>
              </a:pPr>
              <a:t>‹#›</a:t>
            </a:fld>
            <a:endParaRPr lang="en-US" sz="1000" dirty="0">
              <a:solidFill>
                <a:schemeClr val="bg1"/>
              </a:solidFill>
              <a:latin typeface="Times New Roman" pitchFamily="18" charset="0"/>
            </a:endParaRPr>
          </a:p>
        </p:txBody>
      </p:sp>
      <p:sp>
        <p:nvSpPr>
          <p:cNvPr id="2" name="Title 1"/>
          <p:cNvSpPr>
            <a:spLocks noGrp="1"/>
          </p:cNvSpPr>
          <p:nvPr>
            <p:ph type="title"/>
          </p:nvPr>
        </p:nvSpPr>
        <p:spPr>
          <a:xfrm>
            <a:off x="508000" y="914400"/>
            <a:ext cx="3149600" cy="1945758"/>
          </a:xfrm>
          <a:prstGeom prst="rect">
            <a:avLst/>
          </a:prstGeom>
        </p:spPr>
        <p:txBody>
          <a:bodyPr>
            <a:noAutofit/>
          </a:bodyPr>
          <a:lstStyle>
            <a:lvl1pPr algn="l">
              <a:buNone/>
              <a:defRPr sz="2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4091657162"/>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cSld name="5_Content with Caption">
    <p:spTree>
      <p:nvGrpSpPr>
        <p:cNvPr id="1" name=""/>
        <p:cNvGrpSpPr/>
        <p:nvPr/>
      </p:nvGrpSpPr>
      <p:grpSpPr>
        <a:xfrm>
          <a:off x="0" y="0"/>
          <a:ext cx="0" cy="0"/>
          <a:chOff x="0" y="0"/>
          <a:chExt cx="0" cy="0"/>
        </a:xfrm>
      </p:grpSpPr>
      <p:sp>
        <p:nvSpPr>
          <p:cNvPr id="3" name="Rectangle 13"/>
          <p:cNvSpPr>
            <a:spLocks noChangeArrowheads="1"/>
          </p:cNvSpPr>
          <p:nvPr/>
        </p:nvSpPr>
        <p:spPr bwMode="auto">
          <a:xfrm>
            <a:off x="203200" y="152400"/>
            <a:ext cx="3657600" cy="304800"/>
          </a:xfrm>
          <a:prstGeom prst="rect">
            <a:avLst/>
          </a:prstGeom>
          <a:solidFill>
            <a:srgbClr val="F4680B"/>
          </a:solidFill>
          <a:ln>
            <a:noFill/>
          </a:ln>
          <a:extLst/>
        </p:spPr>
        <p:txBody>
          <a:bodyPr wrap="none" anchor="ctr"/>
          <a:lstStyle/>
          <a:p>
            <a:pPr>
              <a:defRPr/>
            </a:pPr>
            <a:endParaRPr lang="en-US"/>
          </a:p>
        </p:txBody>
      </p:sp>
      <p:sp>
        <p:nvSpPr>
          <p:cNvPr id="4" name="Rectangle 19"/>
          <p:cNvSpPr>
            <a:spLocks noChangeArrowheads="1"/>
          </p:cNvSpPr>
          <p:nvPr/>
        </p:nvSpPr>
        <p:spPr bwMode="white">
          <a:xfrm>
            <a:off x="0" y="6705600"/>
            <a:ext cx="12192000" cy="152400"/>
          </a:xfrm>
          <a:prstGeom prst="rect">
            <a:avLst/>
          </a:prstGeom>
          <a:solidFill>
            <a:srgbClr val="FFFFFF"/>
          </a:solidFill>
          <a:ln>
            <a:noFill/>
          </a:ln>
          <a:extLst/>
        </p:spPr>
        <p:txBody>
          <a:bodyPr wrap="none" anchor="ctr"/>
          <a:lstStyle/>
          <a:p>
            <a:pPr>
              <a:defRPr/>
            </a:pPr>
            <a:endParaRPr lang="en-US"/>
          </a:p>
        </p:txBody>
      </p:sp>
      <p:sp>
        <p:nvSpPr>
          <p:cNvPr id="5" name="Rectangle 20"/>
          <p:cNvSpPr>
            <a:spLocks noChangeArrowheads="1"/>
          </p:cNvSpPr>
          <p:nvPr/>
        </p:nvSpPr>
        <p:spPr bwMode="white">
          <a:xfrm>
            <a:off x="11988800" y="0"/>
            <a:ext cx="203200" cy="6858000"/>
          </a:xfrm>
          <a:prstGeom prst="rect">
            <a:avLst/>
          </a:prstGeom>
          <a:solidFill>
            <a:srgbClr val="FFFFFF"/>
          </a:solidFill>
          <a:ln>
            <a:noFill/>
          </a:ln>
          <a:extLst/>
        </p:spPr>
        <p:txBody>
          <a:bodyPr wrap="none" anchor="ctr"/>
          <a:lstStyle/>
          <a:p>
            <a:pPr>
              <a:defRPr/>
            </a:pPr>
            <a:endParaRPr lang="en-US"/>
          </a:p>
        </p:txBody>
      </p:sp>
      <p:sp>
        <p:nvSpPr>
          <p:cNvPr id="6" name="Rectangle 23"/>
          <p:cNvSpPr>
            <a:spLocks noChangeArrowheads="1"/>
          </p:cNvSpPr>
          <p:nvPr/>
        </p:nvSpPr>
        <p:spPr bwMode="white">
          <a:xfrm>
            <a:off x="0" y="1"/>
            <a:ext cx="12192000" cy="119063"/>
          </a:xfrm>
          <a:prstGeom prst="rect">
            <a:avLst/>
          </a:prstGeom>
          <a:solidFill>
            <a:srgbClr val="FFFFFF"/>
          </a:solidFill>
          <a:ln>
            <a:noFill/>
          </a:ln>
          <a:extLst/>
        </p:spPr>
        <p:txBody>
          <a:bodyPr wrap="none" anchor="ctr"/>
          <a:lstStyle/>
          <a:p>
            <a:pPr>
              <a:defRPr/>
            </a:pPr>
            <a:endParaRPr lang="en-US"/>
          </a:p>
        </p:txBody>
      </p:sp>
      <p:sp>
        <p:nvSpPr>
          <p:cNvPr id="7" name="Rectangle 24"/>
          <p:cNvSpPr>
            <a:spLocks noChangeArrowheads="1"/>
          </p:cNvSpPr>
          <p:nvPr/>
        </p:nvSpPr>
        <p:spPr bwMode="white">
          <a:xfrm>
            <a:off x="0" y="0"/>
            <a:ext cx="203200" cy="6858000"/>
          </a:xfrm>
          <a:prstGeom prst="rect">
            <a:avLst/>
          </a:prstGeom>
          <a:solidFill>
            <a:srgbClr val="FFFFFF"/>
          </a:solidFill>
          <a:ln>
            <a:noFill/>
          </a:ln>
          <a:extLst/>
        </p:spPr>
        <p:txBody>
          <a:bodyPr wrap="none" anchor="ctr"/>
          <a:lstStyle/>
          <a:p>
            <a:pPr>
              <a:defRPr/>
            </a:pPr>
            <a:endParaRPr lang="en-US"/>
          </a:p>
        </p:txBody>
      </p:sp>
      <p:sp>
        <p:nvSpPr>
          <p:cNvPr id="8" name="Rectangle 9"/>
          <p:cNvSpPr/>
          <p:nvPr/>
        </p:nvSpPr>
        <p:spPr>
          <a:xfrm>
            <a:off x="203200" y="609600"/>
            <a:ext cx="3657600" cy="5867400"/>
          </a:xfrm>
          <a:prstGeom prst="rect">
            <a:avLst/>
          </a:prstGeom>
          <a:solidFill>
            <a:srgbClr val="99CC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10"/>
          <p:cNvSpPr>
            <a:spLocks noChangeArrowheads="1"/>
          </p:cNvSpPr>
          <p:nvPr/>
        </p:nvSpPr>
        <p:spPr bwMode="auto">
          <a:xfrm>
            <a:off x="203200" y="152400"/>
            <a:ext cx="11777133"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Rectangle 30"/>
          <p:cNvSpPr>
            <a:spLocks noChangeArrowheads="1"/>
          </p:cNvSpPr>
          <p:nvPr/>
        </p:nvSpPr>
        <p:spPr bwMode="auto">
          <a:xfrm>
            <a:off x="198967" y="6388101"/>
            <a:ext cx="11777133" cy="309563"/>
          </a:xfrm>
          <a:prstGeom prst="rect">
            <a:avLst/>
          </a:prstGeom>
          <a:solidFill>
            <a:srgbClr val="F4680B"/>
          </a:solidFill>
          <a:ln>
            <a:noFill/>
          </a:ln>
          <a:extLst/>
        </p:spPr>
        <p:txBody>
          <a:bodyPr wrap="none" anchor="ctr"/>
          <a:lstStyle/>
          <a:p>
            <a:pPr algn="r">
              <a:defRPr/>
            </a:pPr>
            <a:endParaRPr lang="en-US"/>
          </a:p>
        </p:txBody>
      </p:sp>
      <p:sp>
        <p:nvSpPr>
          <p:cNvPr id="11" name="Rectangle 5"/>
          <p:cNvSpPr txBox="1">
            <a:spLocks noChangeArrowheads="1"/>
          </p:cNvSpPr>
          <p:nvPr/>
        </p:nvSpPr>
        <p:spPr>
          <a:xfrm>
            <a:off x="9647767" y="6397626"/>
            <a:ext cx="2133600" cy="365125"/>
          </a:xfrm>
          <a:prstGeom prst="rect">
            <a:avLst/>
          </a:prstGeom>
          <a:noFill/>
          <a:ln/>
          <a:extLst/>
        </p:spPr>
        <p:txBody>
          <a:bodyPr lIns="45720" rIns="45720" anchor="ctr">
            <a:normAutofit/>
          </a:bodyPr>
          <a:lstStyle>
            <a:defPPr>
              <a:defRPr lang="en-US"/>
            </a:defPPr>
            <a:lvl1pPr marL="0" algn="ctr" defTabSz="914400" rtl="0" eaLnBrk="0" latinLnBrk="0" hangingPunct="0">
              <a:defRPr kumimoji="0" sz="3200" kern="1200">
                <a:solidFill>
                  <a:schemeClr val="tx1"/>
                </a:solidFill>
                <a:latin typeface="Arial" charset="0"/>
                <a:ea typeface="+mn-ea"/>
                <a:cs typeface="+mn-cs"/>
              </a:defRPr>
            </a:lvl1pPr>
            <a:lvl2pPr marL="742950" indent="-285750" algn="l" defTabSz="914400" rtl="0" eaLnBrk="0" latinLnBrk="0" hangingPunct="0">
              <a:defRPr sz="3200" kern="1200">
                <a:solidFill>
                  <a:schemeClr val="tx1"/>
                </a:solidFill>
                <a:latin typeface="Arial" charset="0"/>
                <a:ea typeface="+mn-ea"/>
                <a:cs typeface="+mn-cs"/>
              </a:defRPr>
            </a:lvl2pPr>
            <a:lvl3pPr marL="1143000" indent="-228600" algn="l" defTabSz="914400" rtl="0" eaLnBrk="0" latinLnBrk="0" hangingPunct="0">
              <a:defRPr sz="3200" kern="1200">
                <a:solidFill>
                  <a:schemeClr val="tx1"/>
                </a:solidFill>
                <a:latin typeface="Arial" charset="0"/>
                <a:ea typeface="+mn-ea"/>
                <a:cs typeface="+mn-cs"/>
              </a:defRPr>
            </a:lvl3pPr>
            <a:lvl4pPr marL="1600200" indent="-228600" algn="l" defTabSz="914400" rtl="0" eaLnBrk="0" latinLnBrk="0" hangingPunct="0">
              <a:defRPr sz="3200" kern="1200">
                <a:solidFill>
                  <a:schemeClr val="tx1"/>
                </a:solidFill>
                <a:latin typeface="Arial" charset="0"/>
                <a:ea typeface="+mn-ea"/>
                <a:cs typeface="+mn-cs"/>
              </a:defRPr>
            </a:lvl4pPr>
            <a:lvl5pPr marL="2057400" indent="-228600" algn="l" defTabSz="914400" rtl="0" eaLnBrk="0" latinLnBrk="0" hangingPunct="0">
              <a:defRPr sz="3200"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sz="3200"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sz="3200"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sz="3200"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sz="3200" kern="1200">
                <a:solidFill>
                  <a:schemeClr val="tx1"/>
                </a:solidFill>
                <a:latin typeface="Arial" charset="0"/>
                <a:ea typeface="+mn-ea"/>
                <a:cs typeface="+mn-cs"/>
              </a:defRPr>
            </a:lvl9pPr>
          </a:lstStyle>
          <a:p>
            <a:pPr algn="r">
              <a:defRPr/>
            </a:pPr>
            <a:r>
              <a:rPr lang="en-US" sz="1000" dirty="0">
                <a:solidFill>
                  <a:schemeClr val="bg1"/>
                </a:solidFill>
                <a:latin typeface="Times New Roman" pitchFamily="18" charset="0"/>
              </a:rPr>
              <a:t>17-</a:t>
            </a:r>
            <a:fld id="{0892399B-F6AD-4456-8178-4BF023BF7EE2}" type="slidenum">
              <a:rPr lang="en-US" sz="1000" smtClean="0">
                <a:solidFill>
                  <a:schemeClr val="bg1"/>
                </a:solidFill>
                <a:latin typeface="Times New Roman" pitchFamily="18" charset="0"/>
              </a:rPr>
              <a:pPr algn="r">
                <a:defRPr/>
              </a:pPr>
              <a:t>‹#›</a:t>
            </a:fld>
            <a:endParaRPr lang="en-US" sz="1000" dirty="0">
              <a:solidFill>
                <a:schemeClr val="bg1"/>
              </a:solidFill>
              <a:latin typeface="Times New Roman" pitchFamily="18" charset="0"/>
            </a:endParaRPr>
          </a:p>
        </p:txBody>
      </p:sp>
      <p:sp>
        <p:nvSpPr>
          <p:cNvPr id="2" name="Title 1"/>
          <p:cNvSpPr>
            <a:spLocks noGrp="1"/>
          </p:cNvSpPr>
          <p:nvPr>
            <p:ph type="title"/>
          </p:nvPr>
        </p:nvSpPr>
        <p:spPr>
          <a:xfrm>
            <a:off x="508000" y="914400"/>
            <a:ext cx="3149600" cy="1945758"/>
          </a:xfrm>
          <a:prstGeom prst="rect">
            <a:avLst/>
          </a:prstGeom>
        </p:spPr>
        <p:txBody>
          <a:bodyPr>
            <a:noAutofit/>
          </a:bodyPr>
          <a:lstStyle>
            <a:lvl1pPr algn="l">
              <a:buNone/>
              <a:defRPr sz="2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2477629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914" y="2819399"/>
            <a:ext cx="5852172" cy="1219202"/>
          </a:xfrm>
          <a:prstGeom prst="rect">
            <a:avLst/>
          </a:prstGeom>
        </p:spPr>
      </p:pic>
    </p:spTree>
    <p:extLst>
      <p:ext uri="{BB962C8B-B14F-4D97-AF65-F5344CB8AC3E}">
        <p14:creationId xmlns:p14="http://schemas.microsoft.com/office/powerpoint/2010/main" val="3690031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nchor="ctr"/>
          <a:lstStyle>
            <a:lvl1pPr algn="l">
              <a:defRPr sz="4000">
                <a:solidFill>
                  <a:srgbClr val="B9E1F8"/>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1"/>
            <a:ext cx="5384800" cy="4525963"/>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kumimoji="0" lang="en-US" sz="3200" b="0" i="0" u="none" strike="noStrike" kern="1200" cap="none" spc="0" normalizeH="0" baseline="0" noProof="0">
                <a:ln>
                  <a:noFill/>
                </a:ln>
                <a:solidFill>
                  <a:srgbClr val="FFFFFF"/>
                </a:solidFill>
                <a:effectLst/>
                <a:uLnTx/>
                <a:uFillTx/>
                <a:cs typeface="Calibri"/>
              </a:defRPr>
            </a:lvl1pPr>
            <a:lvl2pPr marL="458788" marR="0" indent="-285750" algn="l" defTabSz="457200" rtl="0" eaLnBrk="1" fontAlgn="auto" latinLnBrk="0" hangingPunct="1">
              <a:lnSpc>
                <a:spcPct val="100000"/>
              </a:lnSpc>
              <a:spcBef>
                <a:spcPct val="20000"/>
              </a:spcBef>
              <a:spcAft>
                <a:spcPts val="0"/>
              </a:spcAft>
              <a:buClrTx/>
              <a:buSzTx/>
              <a:buFont typeface="Arial"/>
              <a:buChar char="–"/>
              <a:tabLst/>
              <a:defRPr kumimoji="0" lang="en-US" sz="2400" b="0" i="1" u="none" strike="noStrike" kern="1200" cap="none" spc="0" normalizeH="0" baseline="0" noProof="0">
                <a:ln>
                  <a:noFill/>
                </a:ln>
                <a:solidFill>
                  <a:srgbClr val="5EBEF0"/>
                </a:solidFill>
                <a:effectLst/>
                <a:uLnTx/>
                <a:uFillTx/>
                <a:latin typeface="Georgia"/>
                <a:cs typeface="Georgia"/>
              </a:defRPr>
            </a:lvl2pPr>
            <a:lvl3pPr marL="687388" marR="0" indent="-228600" algn="l" defTabSz="457200" rtl="0" eaLnBrk="1" fontAlgn="auto" latinLnBrk="0" hangingPunct="1">
              <a:lnSpc>
                <a:spcPct val="100000"/>
              </a:lnSpc>
              <a:spcBef>
                <a:spcPct val="20000"/>
              </a:spcBef>
              <a:spcAft>
                <a:spcPts val="0"/>
              </a:spcAft>
              <a:buClrTx/>
              <a:buSzTx/>
              <a:buFont typeface="Arial"/>
              <a:buChar char="•"/>
              <a:tabLst/>
              <a:defRPr kumimoji="0" lang="en-US" sz="2000" b="0" i="0" u="none" strike="noStrike" kern="1200" cap="none" spc="0" normalizeH="0" baseline="0" noProof="0">
                <a:ln>
                  <a:noFill/>
                </a:ln>
                <a:solidFill>
                  <a:srgbClr val="4DA0CB"/>
                </a:solidFill>
                <a:effectLst/>
                <a:uLnTx/>
                <a:uFillTx/>
                <a:cs typeface="Calibri"/>
              </a:defRPr>
            </a:lvl3pPr>
            <a:lvl4pPr marL="912813" marR="0" indent="-228600" algn="l" defTabSz="457200" rtl="0" eaLnBrk="1" fontAlgn="auto" latinLnBrk="0" hangingPunct="1">
              <a:lnSpc>
                <a:spcPct val="100000"/>
              </a:lnSpc>
              <a:spcBef>
                <a:spcPct val="20000"/>
              </a:spcBef>
              <a:spcAft>
                <a:spcPts val="0"/>
              </a:spcAft>
              <a:buClrTx/>
              <a:buSzTx/>
              <a:buFont typeface="Arial"/>
              <a:buChar char="–"/>
              <a:tabLst/>
              <a:defRPr kumimoji="0" lang="en-US" sz="1800" b="0" i="0" u="none" strike="noStrike" kern="1200" cap="none" spc="0" normalizeH="0" baseline="0" noProof="0">
                <a:ln>
                  <a:noFill/>
                </a:ln>
                <a:solidFill>
                  <a:srgbClr val="4DA0CB"/>
                </a:solidFill>
                <a:effectLst/>
                <a:uLnTx/>
                <a:uFillTx/>
                <a:cs typeface="Calibri"/>
              </a:defRPr>
            </a:lvl4pPr>
            <a:lvl5pPr marL="1143000" marR="0" indent="-228600" algn="l" defTabSz="457200" rtl="0" eaLnBrk="1" fontAlgn="auto" latinLnBrk="0" hangingPunct="1">
              <a:lnSpc>
                <a:spcPct val="100000"/>
              </a:lnSpc>
              <a:spcBef>
                <a:spcPct val="20000"/>
              </a:spcBef>
              <a:spcAft>
                <a:spcPts val="0"/>
              </a:spcAft>
              <a:buClrTx/>
              <a:buSzTx/>
              <a:buFont typeface="Arial"/>
              <a:buChar char="»"/>
              <a:tabLst/>
              <a:defRPr kumimoji="0" lang="en-US" sz="1800" b="0" i="0" u="none" strike="noStrike" kern="1200" cap="none" spc="0" normalizeH="0" baseline="0" noProof="0">
                <a:cs typeface="Calibri"/>
              </a:defRPr>
            </a:lvl5pPr>
            <a:lvl6pPr>
              <a:defRPr sz="1800"/>
            </a:lvl6pPr>
            <a:lvl7pPr>
              <a:defRPr sz="1800"/>
            </a:lvl7pPr>
            <a:lvl8pPr>
              <a:defRPr sz="1800"/>
            </a:lvl8pPr>
            <a:lvl9pPr>
              <a:defRPr sz="1800"/>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a:ln>
                  <a:noFill/>
                </a:ln>
                <a:solidFill>
                  <a:srgbClr val="FFFFFF"/>
                </a:solidFill>
                <a:effectLst/>
                <a:uLnTx/>
                <a:uFillTx/>
                <a:latin typeface="+mn-lt"/>
                <a:ea typeface="+mn-ea"/>
                <a:cs typeface="Calibri"/>
              </a:rPr>
              <a:t>Edit Master text styles</a:t>
            </a:r>
          </a:p>
          <a:p>
            <a:pPr marL="0" marR="0" lvl="1"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a:ln>
                  <a:noFill/>
                </a:ln>
                <a:solidFill>
                  <a:srgbClr val="FFFFFF"/>
                </a:solidFill>
                <a:effectLst/>
                <a:uLnTx/>
                <a:uFillTx/>
                <a:latin typeface="+mn-lt"/>
                <a:ea typeface="+mn-ea"/>
                <a:cs typeface="Calibri"/>
              </a:rPr>
              <a:t>Second level</a:t>
            </a:r>
          </a:p>
          <a:p>
            <a:pPr marL="0" marR="0" lvl="2"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a:ln>
                  <a:noFill/>
                </a:ln>
                <a:solidFill>
                  <a:srgbClr val="FFFFFF"/>
                </a:solidFill>
                <a:effectLst/>
                <a:uLnTx/>
                <a:uFillTx/>
                <a:latin typeface="+mn-lt"/>
                <a:ea typeface="+mn-ea"/>
                <a:cs typeface="Calibri"/>
              </a:rPr>
              <a:t>Third level</a:t>
            </a:r>
          </a:p>
          <a:p>
            <a:pPr marL="0" marR="0" lvl="3"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a:ln>
                  <a:noFill/>
                </a:ln>
                <a:solidFill>
                  <a:srgbClr val="FFFFFF"/>
                </a:solidFill>
                <a:effectLst/>
                <a:uLnTx/>
                <a:uFillTx/>
                <a:latin typeface="+mn-lt"/>
                <a:ea typeface="+mn-ea"/>
                <a:cs typeface="Calibri"/>
              </a:rPr>
              <a:t>Fourth level</a:t>
            </a:r>
          </a:p>
          <a:p>
            <a:pPr marL="0" marR="0" lvl="4"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a:ln>
                  <a:noFill/>
                </a:ln>
                <a:solidFill>
                  <a:srgbClr val="FFFFFF"/>
                </a:solidFill>
                <a:effectLst/>
                <a:uLnTx/>
                <a:uFillTx/>
                <a:latin typeface="+mn-lt"/>
                <a:ea typeface="+mn-ea"/>
                <a:cs typeface="Calibri"/>
              </a:rPr>
              <a:t>Fifth level</a:t>
            </a:r>
            <a:endParaRPr kumimoji="0" lang="en-US" sz="1800" b="0" i="0" u="none" strike="noStrike" kern="1200" cap="none" spc="0" normalizeH="0" baseline="0" noProof="0" dirty="0">
              <a:ln>
                <a:noFill/>
              </a:ln>
              <a:solidFill>
                <a:srgbClr val="4DA0CB"/>
              </a:solidFill>
              <a:effectLst/>
              <a:uLnTx/>
              <a:uFillTx/>
              <a:latin typeface="+mn-lt"/>
              <a:ea typeface="+mn-ea"/>
              <a:cs typeface="Calibri"/>
            </a:endParaRPr>
          </a:p>
        </p:txBody>
      </p:sp>
      <p:sp>
        <p:nvSpPr>
          <p:cNvPr id="4" name="Content Placeholder 3"/>
          <p:cNvSpPr>
            <a:spLocks noGrp="1"/>
          </p:cNvSpPr>
          <p:nvPr>
            <p:ph sz="half" idx="2"/>
          </p:nvPr>
        </p:nvSpPr>
        <p:spPr>
          <a:xfrm>
            <a:off x="6197600" y="1600201"/>
            <a:ext cx="5384800" cy="4525963"/>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kumimoji="0" lang="en-US" sz="3200" b="0" i="0" u="none" strike="noStrike" kern="1200" cap="none" spc="0" normalizeH="0" baseline="0" noProof="0">
                <a:ln>
                  <a:noFill/>
                </a:ln>
                <a:solidFill>
                  <a:srgbClr val="FFFFFF"/>
                </a:solidFill>
                <a:effectLst/>
                <a:uLnTx/>
                <a:uFillTx/>
                <a:cs typeface="Calibri"/>
              </a:defRPr>
            </a:lvl1pPr>
            <a:lvl2pPr marL="458788" marR="0" indent="-285750" algn="l" defTabSz="457200" rtl="0" eaLnBrk="1" fontAlgn="auto" latinLnBrk="0" hangingPunct="1">
              <a:lnSpc>
                <a:spcPct val="100000"/>
              </a:lnSpc>
              <a:spcBef>
                <a:spcPct val="20000"/>
              </a:spcBef>
              <a:spcAft>
                <a:spcPts val="0"/>
              </a:spcAft>
              <a:buClrTx/>
              <a:buSzTx/>
              <a:buFont typeface="Arial"/>
              <a:buChar char="–"/>
              <a:tabLst/>
              <a:defRPr kumimoji="0" lang="en-US" sz="2400" b="0" i="1" u="none" strike="noStrike" kern="1200" cap="none" spc="0" normalizeH="0" baseline="0" noProof="0">
                <a:ln>
                  <a:noFill/>
                </a:ln>
                <a:solidFill>
                  <a:srgbClr val="5EBEF0"/>
                </a:solidFill>
                <a:effectLst/>
                <a:uLnTx/>
                <a:uFillTx/>
                <a:latin typeface="Georgia"/>
                <a:cs typeface="Georgia"/>
              </a:defRPr>
            </a:lvl2pPr>
            <a:lvl3pPr marL="687388" marR="0" indent="-228600" algn="l" defTabSz="457200" rtl="0" eaLnBrk="1" fontAlgn="auto" latinLnBrk="0" hangingPunct="1">
              <a:lnSpc>
                <a:spcPct val="100000"/>
              </a:lnSpc>
              <a:spcBef>
                <a:spcPct val="20000"/>
              </a:spcBef>
              <a:spcAft>
                <a:spcPts val="0"/>
              </a:spcAft>
              <a:buClrTx/>
              <a:buSzTx/>
              <a:buFont typeface="Arial"/>
              <a:buChar char="•"/>
              <a:tabLst/>
              <a:defRPr kumimoji="0" lang="en-US" sz="2000" b="0" i="0" u="none" strike="noStrike" kern="1200" cap="none" spc="0" normalizeH="0" baseline="0" noProof="0">
                <a:ln>
                  <a:noFill/>
                </a:ln>
                <a:solidFill>
                  <a:srgbClr val="4DA0CB"/>
                </a:solidFill>
                <a:effectLst/>
                <a:uLnTx/>
                <a:uFillTx/>
                <a:cs typeface="Calibri"/>
              </a:defRPr>
            </a:lvl3pPr>
            <a:lvl4pPr marL="912813" marR="0" indent="-228600" algn="l" defTabSz="457200" rtl="0" eaLnBrk="1" fontAlgn="auto" latinLnBrk="0" hangingPunct="1">
              <a:lnSpc>
                <a:spcPct val="100000"/>
              </a:lnSpc>
              <a:spcBef>
                <a:spcPct val="20000"/>
              </a:spcBef>
              <a:spcAft>
                <a:spcPts val="0"/>
              </a:spcAft>
              <a:buClrTx/>
              <a:buSzTx/>
              <a:buFont typeface="Arial"/>
              <a:buChar char="–"/>
              <a:tabLst/>
              <a:defRPr kumimoji="0" lang="en-US" sz="1800" b="0" i="0" u="none" strike="noStrike" kern="1200" cap="none" spc="0" normalizeH="0" baseline="0" noProof="0">
                <a:ln>
                  <a:noFill/>
                </a:ln>
                <a:solidFill>
                  <a:srgbClr val="4DA0CB"/>
                </a:solidFill>
                <a:effectLst/>
                <a:uLnTx/>
                <a:uFillTx/>
                <a:cs typeface="Calibri"/>
              </a:defRPr>
            </a:lvl4pPr>
            <a:lvl5pPr marL="1143000" marR="0" indent="-228600" algn="l" defTabSz="457200" rtl="0" eaLnBrk="1" fontAlgn="auto" latinLnBrk="0" hangingPunct="1">
              <a:lnSpc>
                <a:spcPct val="100000"/>
              </a:lnSpc>
              <a:spcBef>
                <a:spcPct val="20000"/>
              </a:spcBef>
              <a:spcAft>
                <a:spcPts val="0"/>
              </a:spcAft>
              <a:buClrTx/>
              <a:buSzTx/>
              <a:buFont typeface="Arial"/>
              <a:buChar char="»"/>
              <a:tabLst/>
              <a:defRPr kumimoji="0" lang="en-US" sz="1800" b="0" i="0" u="none" strike="noStrike" kern="1200" cap="none" spc="0" normalizeH="0" baseline="0" noProof="0">
                <a:cs typeface="Calibri"/>
              </a:defRPr>
            </a:lvl5pPr>
            <a:lvl6pPr>
              <a:defRPr sz="1800"/>
            </a:lvl6pPr>
            <a:lvl7pPr>
              <a:defRPr sz="1800"/>
            </a:lvl7pPr>
            <a:lvl8pPr>
              <a:defRPr sz="1800"/>
            </a:lvl8pPr>
            <a:lvl9pPr>
              <a:defRPr sz="1800"/>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a:ln>
                  <a:noFill/>
                </a:ln>
                <a:solidFill>
                  <a:srgbClr val="FFFFFF"/>
                </a:solidFill>
                <a:effectLst/>
                <a:uLnTx/>
                <a:uFillTx/>
                <a:latin typeface="+mn-lt"/>
                <a:ea typeface="+mn-ea"/>
                <a:cs typeface="Calibri"/>
              </a:rPr>
              <a:t>Edit Master text styles</a:t>
            </a:r>
          </a:p>
          <a:p>
            <a:pPr marL="0" marR="0" lvl="1"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a:ln>
                  <a:noFill/>
                </a:ln>
                <a:solidFill>
                  <a:srgbClr val="FFFFFF"/>
                </a:solidFill>
                <a:effectLst/>
                <a:uLnTx/>
                <a:uFillTx/>
                <a:latin typeface="+mn-lt"/>
                <a:ea typeface="+mn-ea"/>
                <a:cs typeface="Calibri"/>
              </a:rPr>
              <a:t>Second level</a:t>
            </a:r>
          </a:p>
          <a:p>
            <a:pPr marL="0" marR="0" lvl="2"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a:ln>
                  <a:noFill/>
                </a:ln>
                <a:solidFill>
                  <a:srgbClr val="FFFFFF"/>
                </a:solidFill>
                <a:effectLst/>
                <a:uLnTx/>
                <a:uFillTx/>
                <a:latin typeface="+mn-lt"/>
                <a:ea typeface="+mn-ea"/>
                <a:cs typeface="Calibri"/>
              </a:rPr>
              <a:t>Third level</a:t>
            </a:r>
          </a:p>
          <a:p>
            <a:pPr marL="0" marR="0" lvl="3"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a:ln>
                  <a:noFill/>
                </a:ln>
                <a:solidFill>
                  <a:srgbClr val="FFFFFF"/>
                </a:solidFill>
                <a:effectLst/>
                <a:uLnTx/>
                <a:uFillTx/>
                <a:latin typeface="+mn-lt"/>
                <a:ea typeface="+mn-ea"/>
                <a:cs typeface="Calibri"/>
              </a:rPr>
              <a:t>Fourth level</a:t>
            </a:r>
          </a:p>
          <a:p>
            <a:pPr marL="0" marR="0" lvl="4"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a:ln>
                  <a:noFill/>
                </a:ln>
                <a:solidFill>
                  <a:srgbClr val="FFFFFF"/>
                </a:solidFill>
                <a:effectLst/>
                <a:uLnTx/>
                <a:uFillTx/>
                <a:latin typeface="+mn-lt"/>
                <a:ea typeface="+mn-ea"/>
                <a:cs typeface="Calibri"/>
              </a:rPr>
              <a:t>Fifth level</a:t>
            </a:r>
            <a:endParaRPr kumimoji="0" lang="en-US" sz="1800" b="0" i="0" u="none" strike="noStrike" kern="1200" cap="none" spc="0" normalizeH="0" baseline="0" noProof="0" dirty="0">
              <a:ln>
                <a:noFill/>
              </a:ln>
              <a:solidFill>
                <a:srgbClr val="4DA0CB"/>
              </a:solidFill>
              <a:effectLst/>
              <a:uLnTx/>
              <a:uFillTx/>
              <a:latin typeface="+mn-lt"/>
              <a:ea typeface="+mn-ea"/>
              <a:cs typeface="Calibri"/>
            </a:endParaRPr>
          </a:p>
        </p:txBody>
      </p:sp>
      <p:sp>
        <p:nvSpPr>
          <p:cNvPr id="5" name="Date Placeholder 4"/>
          <p:cNvSpPr>
            <a:spLocks noGrp="1"/>
          </p:cNvSpPr>
          <p:nvPr>
            <p:ph type="dt" sz="half" idx="10"/>
          </p:nvPr>
        </p:nvSpPr>
        <p:spPr>
          <a:xfrm>
            <a:off x="609600" y="6356351"/>
            <a:ext cx="28448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defRPr>
            </a:lvl1pPr>
          </a:lstStyle>
          <a:p>
            <a:fld id="{D6A3C883-8B00-459E-B374-13A377BD6C23}" type="datetimeFigureOut">
              <a:rPr lang="en-US" smtClean="0"/>
              <a:t>4/8/2020</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lvl1pPr fontAlgn="auto">
              <a:spcBef>
                <a:spcPts val="0"/>
              </a:spcBef>
              <a:spcAft>
                <a:spcPts val="0"/>
              </a:spcAft>
              <a:defRPr>
                <a:latin typeface="+mn-lt"/>
                <a:ea typeface="+mn-ea"/>
                <a:cs typeface="+mn-cs"/>
              </a:defRPr>
            </a:lvl1p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defRPr>
            </a:lvl1pPr>
          </a:lstStyle>
          <a:p>
            <a:fld id="{427A97E9-2367-4763-94C5-7772B380E91B}" type="slidenum">
              <a:rPr lang="en-US" smtClean="0"/>
              <a:t>‹#›</a:t>
            </a:fld>
            <a:endParaRPr lang="en-US"/>
          </a:p>
        </p:txBody>
      </p:sp>
    </p:spTree>
    <p:extLst>
      <p:ext uri="{BB962C8B-B14F-4D97-AF65-F5344CB8AC3E}">
        <p14:creationId xmlns:p14="http://schemas.microsoft.com/office/powerpoint/2010/main" val="2089542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nchor="ctr"/>
          <a:lstStyle>
            <a:lvl1pPr algn="l">
              <a:defRPr sz="4000">
                <a:solidFill>
                  <a:srgbClr val="B9E1F8"/>
                </a:solidFill>
              </a:defRPr>
            </a:lvl1pPr>
          </a:lstStyle>
          <a:p>
            <a:r>
              <a:rPr lang="en-US"/>
              <a:t>Click to edit Master title style</a:t>
            </a:r>
            <a:endParaRPr lang="en-US" dirty="0"/>
          </a:p>
        </p:txBody>
      </p:sp>
      <p:pic>
        <p:nvPicPr>
          <p:cNvPr id="5" name="Picture 4"/>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839200" y="6096000"/>
            <a:ext cx="2616200" cy="545041"/>
          </a:xfrm>
          <a:prstGeom prst="rect">
            <a:avLst/>
          </a:prstGeom>
        </p:spPr>
      </p:pic>
    </p:spTree>
    <p:extLst>
      <p:ext uri="{BB962C8B-B14F-4D97-AF65-F5344CB8AC3E}">
        <p14:creationId xmlns:p14="http://schemas.microsoft.com/office/powerpoint/2010/main" val="2053517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No Title with Logo">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839200" y="6096000"/>
            <a:ext cx="2616200" cy="545041"/>
          </a:xfrm>
          <a:prstGeom prst="rect">
            <a:avLst/>
          </a:prstGeom>
        </p:spPr>
      </p:pic>
    </p:spTree>
    <p:extLst>
      <p:ext uri="{BB962C8B-B14F-4D97-AF65-F5344CB8AC3E}">
        <p14:creationId xmlns:p14="http://schemas.microsoft.com/office/powerpoint/2010/main" val="3421832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0" y="1676400"/>
            <a:ext cx="12192000" cy="2209800"/>
          </a:xfrm>
          <a:prstGeom prst="rect">
            <a:avLst/>
          </a:prstGeom>
          <a:solidFill>
            <a:schemeClr val="tx2">
              <a:alpha val="8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B9E1F8"/>
              </a:solidFill>
            </a:endParaRPr>
          </a:p>
        </p:txBody>
      </p:sp>
      <p:cxnSp>
        <p:nvCxnSpPr>
          <p:cNvPr id="3" name="Straight Connector 2"/>
          <p:cNvCxnSpPr/>
          <p:nvPr/>
        </p:nvCxnSpPr>
        <p:spPr>
          <a:xfrm>
            <a:off x="1219200" y="2971800"/>
            <a:ext cx="9753600" cy="0"/>
          </a:xfrm>
          <a:prstGeom prst="line">
            <a:avLst/>
          </a:prstGeom>
          <a:ln w="6350" cmpd="sng">
            <a:solidFill>
              <a:srgbClr val="6CAED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46912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solidFill>
                  <a:srgbClr val="FFFFFF"/>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solidFill>
                  <a:srgbClr val="FFFFFF"/>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solidFill>
                  <a:srgbClr val="B9E1F8"/>
                </a:solidFill>
                <a:latin typeface="Cambria"/>
                <a:cs typeface="Cambri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pic>
        <p:nvPicPr>
          <p:cNvPr id="7" name="Picture 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839200" y="6233039"/>
            <a:ext cx="2616200" cy="545041"/>
          </a:xfrm>
          <a:prstGeom prst="rect">
            <a:avLst/>
          </a:prstGeom>
        </p:spPr>
      </p:pic>
    </p:spTree>
    <p:extLst>
      <p:ext uri="{BB962C8B-B14F-4D97-AF65-F5344CB8AC3E}">
        <p14:creationId xmlns:p14="http://schemas.microsoft.com/office/powerpoint/2010/main" val="2514542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6864" y="157480"/>
            <a:ext cx="10871200" cy="1341120"/>
          </a:xfrm>
          <a:prstGeom prst="rect">
            <a:avLst/>
          </a:prstGeom>
        </p:spPr>
        <p:txBody>
          <a:bodyPr anchor="b"/>
          <a:lstStyle>
            <a:lvl1pPr>
              <a:defRPr/>
            </a:lvl1pPr>
            <a:extLst/>
          </a:lstStyle>
          <a:p>
            <a:r>
              <a:rPr lang="en-US"/>
              <a:t>Click to edit Master title style</a:t>
            </a:r>
            <a:endParaRPr lang="en-US" dirty="0"/>
          </a:p>
        </p:txBody>
      </p:sp>
      <p:sp>
        <p:nvSpPr>
          <p:cNvPr id="11" name="Content Placeholder 10"/>
          <p:cNvSpPr>
            <a:spLocks noGrp="1"/>
          </p:cNvSpPr>
          <p:nvPr>
            <p:ph sz="quarter" idx="13"/>
          </p:nvPr>
        </p:nvSpPr>
        <p:spPr>
          <a:xfrm>
            <a:off x="812800" y="2559757"/>
            <a:ext cx="5181600" cy="35052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400800" y="2559757"/>
            <a:ext cx="5181600" cy="35052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5"/>
          </p:nvPr>
        </p:nvSpPr>
        <p:spPr>
          <a:xfrm>
            <a:off x="8128000" y="6248400"/>
            <a:ext cx="3556000" cy="365125"/>
          </a:xfrm>
          <a:prstGeom prst="rect">
            <a:avLst/>
          </a:prstGeom>
        </p:spPr>
        <p:txBody>
          <a:bodyPr rtlCol="0"/>
          <a:lstStyle/>
          <a:p>
            <a:fld id="{D6A3C883-8B00-459E-B374-13A377BD6C23}" type="datetimeFigureOut">
              <a:rPr lang="en-US" smtClean="0"/>
              <a:t>4/8/2020</a:t>
            </a:fld>
            <a:endParaRPr lang="en-US"/>
          </a:p>
        </p:txBody>
      </p:sp>
      <p:sp>
        <p:nvSpPr>
          <p:cNvPr id="12" name="Slide Number Placeholder 11"/>
          <p:cNvSpPr>
            <a:spLocks noGrp="1"/>
          </p:cNvSpPr>
          <p:nvPr>
            <p:ph type="sldNum" sz="quarter" idx="16"/>
          </p:nvPr>
        </p:nvSpPr>
        <p:spPr>
          <a:xfrm>
            <a:off x="0" y="1498010"/>
            <a:ext cx="711200" cy="244476"/>
          </a:xfrm>
          <a:prstGeom prst="rect">
            <a:avLst/>
          </a:prstGeom>
        </p:spPr>
        <p:txBody>
          <a:bodyPr rtlCol="0"/>
          <a:lstStyle/>
          <a:p>
            <a:fld id="{427A97E9-2367-4763-94C5-7772B380E91B}" type="slidenum">
              <a:rPr lang="en-US" smtClean="0"/>
              <a:t>‹#›</a:t>
            </a:fld>
            <a:endParaRPr lang="en-US"/>
          </a:p>
        </p:txBody>
      </p:sp>
      <p:sp>
        <p:nvSpPr>
          <p:cNvPr id="14" name="Footer Placeholder 13"/>
          <p:cNvSpPr>
            <a:spLocks noGrp="1"/>
          </p:cNvSpPr>
          <p:nvPr>
            <p:ph type="ftr" sz="quarter" idx="17"/>
          </p:nvPr>
        </p:nvSpPr>
        <p:spPr>
          <a:xfrm>
            <a:off x="812802" y="6248207"/>
            <a:ext cx="7228111" cy="365125"/>
          </a:xfrm>
          <a:prstGeom prst="rect">
            <a:avLst/>
          </a:prstGeom>
        </p:spPr>
        <p:txBody>
          <a:bodyPr rtlCol="0"/>
          <a:lstStyle/>
          <a:p>
            <a:endParaRPr lang="en-US"/>
          </a:p>
        </p:txBody>
      </p:sp>
      <p:sp>
        <p:nvSpPr>
          <p:cNvPr id="16" name="Text Placeholder 15"/>
          <p:cNvSpPr>
            <a:spLocks noGrp="1"/>
          </p:cNvSpPr>
          <p:nvPr>
            <p:ph type="body" sz="quarter" idx="18"/>
          </p:nvPr>
        </p:nvSpPr>
        <p:spPr>
          <a:xfrm>
            <a:off x="812800" y="1816383"/>
            <a:ext cx="5181600" cy="707136"/>
          </a:xfrm>
          <a:prstGeom prst="rect">
            <a:avLst/>
          </a:prstGeom>
          <a:solidFill>
            <a:schemeClr val="accent2"/>
          </a:solidFill>
        </p:spPr>
        <p:txBody>
          <a:bodyPr rtlCol="0" anchor="ctr"/>
          <a:lstStyle>
            <a:lvl1pPr>
              <a:buFontTx/>
              <a:buNone/>
              <a:defRPr sz="2667" b="1">
                <a:solidFill>
                  <a:srgbClr val="FFFFFF"/>
                </a:solidFill>
              </a:defRPr>
            </a:lvl1pPr>
            <a:extLst/>
          </a:lstStyle>
          <a:p>
            <a:pPr lvl="0"/>
            <a:r>
              <a:rPr lang="en-US"/>
              <a:t>Edit Master text styles</a:t>
            </a:r>
          </a:p>
        </p:txBody>
      </p:sp>
      <p:sp>
        <p:nvSpPr>
          <p:cNvPr id="15" name="Text Placeholder 14"/>
          <p:cNvSpPr>
            <a:spLocks noGrp="1"/>
          </p:cNvSpPr>
          <p:nvPr>
            <p:ph type="body" sz="quarter" idx="19"/>
          </p:nvPr>
        </p:nvSpPr>
        <p:spPr>
          <a:xfrm>
            <a:off x="6400800" y="1816383"/>
            <a:ext cx="5181600" cy="707136"/>
          </a:xfrm>
          <a:prstGeom prst="rect">
            <a:avLst/>
          </a:prstGeom>
          <a:solidFill>
            <a:schemeClr val="accent4"/>
          </a:solidFill>
        </p:spPr>
        <p:txBody>
          <a:bodyPr rtlCol="0" anchor="ctr"/>
          <a:lstStyle>
            <a:lvl1pPr>
              <a:buFontTx/>
              <a:buNone/>
              <a:defRPr sz="2667" b="1">
                <a:solidFill>
                  <a:srgbClr val="FFFFFF"/>
                </a:solidFill>
              </a:defRPr>
            </a:lvl1pPr>
            <a:extLst/>
          </a:lstStyle>
          <a:p>
            <a:pPr lvl="0"/>
            <a:r>
              <a:rPr lang="en-US"/>
              <a:t>Edit Master text styles</a:t>
            </a:r>
          </a:p>
        </p:txBody>
      </p:sp>
      <p:grpSp>
        <p:nvGrpSpPr>
          <p:cNvPr id="17" name="Group 16"/>
          <p:cNvGrpSpPr/>
          <p:nvPr/>
        </p:nvGrpSpPr>
        <p:grpSpPr>
          <a:xfrm>
            <a:off x="10555889" y="101957"/>
            <a:ext cx="1625600" cy="1378168"/>
            <a:chOff x="5696138" y="469739"/>
            <a:chExt cx="1329155" cy="1187610"/>
          </a:xfrm>
        </p:grpSpPr>
        <p:sp>
          <p:nvSpPr>
            <p:cNvPr id="18" name="Freeform 17"/>
            <p:cNvSpPr/>
            <p:nvPr/>
          </p:nvSpPr>
          <p:spPr>
            <a:xfrm>
              <a:off x="6011002" y="469739"/>
              <a:ext cx="731520" cy="731520"/>
            </a:xfrm>
            <a:custGeom>
              <a:avLst/>
              <a:gdLst>
                <a:gd name="connsiteX0" fmla="*/ 0 w 731520"/>
                <a:gd name="connsiteY0" fmla="*/ 365760 h 731520"/>
                <a:gd name="connsiteX1" fmla="*/ 365760 w 731520"/>
                <a:gd name="connsiteY1" fmla="*/ 0 h 731520"/>
                <a:gd name="connsiteX2" fmla="*/ 731520 w 731520"/>
                <a:gd name="connsiteY2" fmla="*/ 365760 h 731520"/>
                <a:gd name="connsiteX3" fmla="*/ 365760 w 731520"/>
                <a:gd name="connsiteY3" fmla="*/ 731520 h 731520"/>
                <a:gd name="connsiteX4" fmla="*/ 0 w 731520"/>
                <a:gd name="connsiteY4" fmla="*/ 365760 h 73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520" h="731520">
                  <a:moveTo>
                    <a:pt x="0" y="365760"/>
                  </a:moveTo>
                  <a:cubicBezTo>
                    <a:pt x="0" y="163756"/>
                    <a:pt x="163756" y="0"/>
                    <a:pt x="365760" y="0"/>
                  </a:cubicBezTo>
                  <a:cubicBezTo>
                    <a:pt x="567764" y="0"/>
                    <a:pt x="731520" y="163756"/>
                    <a:pt x="731520" y="365760"/>
                  </a:cubicBezTo>
                  <a:cubicBezTo>
                    <a:pt x="731520" y="567764"/>
                    <a:pt x="567764" y="731520"/>
                    <a:pt x="365760" y="731520"/>
                  </a:cubicBezTo>
                  <a:cubicBezTo>
                    <a:pt x="163756" y="731520"/>
                    <a:pt x="0" y="567764"/>
                    <a:pt x="0" y="365760"/>
                  </a:cubicBezTo>
                  <a:close/>
                </a:path>
              </a:pathLst>
            </a:custGeom>
            <a:gradFill flip="none" rotWithShape="0">
              <a:gsLst>
                <a:gs pos="0">
                  <a:srgbClr val="0070C0">
                    <a:shade val="30000"/>
                    <a:satMod val="115000"/>
                  </a:srgbClr>
                </a:gs>
                <a:gs pos="70000">
                  <a:srgbClr val="0070C0">
                    <a:shade val="67500"/>
                    <a:satMod val="115000"/>
                  </a:srgbClr>
                </a:gs>
                <a:gs pos="100000">
                  <a:srgbClr val="0070C0">
                    <a:shade val="100000"/>
                    <a:satMod val="115000"/>
                  </a:srgbClr>
                </a:gs>
              </a:gsLst>
              <a:lin ang="10800000" scaled="1"/>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rgbClr r="0" g="0" b="0"/>
            </a:lnRef>
            <a:fillRef idx="1">
              <a:scrgbClr r="0" g="0" b="0"/>
            </a:fillRef>
            <a:effectRef idx="0">
              <a:scrgbClr r="0" g="0" b="0"/>
            </a:effectRef>
            <a:fontRef idx="minor">
              <a:schemeClr val="tx1"/>
            </a:fontRef>
          </p:style>
          <p:txBody>
            <a:bodyPr spcFirstLastPara="0" vert="horz" wrap="square" lIns="97536" tIns="128016" rIns="97536" bIns="274320" numCol="1" spcCol="1270" anchor="ctr" anchorCtr="0">
              <a:noAutofit/>
            </a:bodyPr>
            <a:lstStyle/>
            <a:p>
              <a:pPr lvl="0" algn="ctr" defTabSz="592652">
                <a:lnSpc>
                  <a:spcPct val="90000"/>
                </a:lnSpc>
                <a:spcBef>
                  <a:spcPct val="0"/>
                </a:spcBef>
                <a:spcAft>
                  <a:spcPct val="35000"/>
                </a:spcAft>
              </a:pPr>
              <a:r>
                <a:rPr lang="en-US" sz="1200" kern="1200" dirty="0">
                  <a:solidFill>
                    <a:schemeClr val="bg1"/>
                  </a:solidFill>
                </a:rPr>
                <a:t>Applied Analytics</a:t>
              </a:r>
            </a:p>
          </p:txBody>
        </p:sp>
        <p:sp>
          <p:nvSpPr>
            <p:cNvPr id="19" name="Freeform 18"/>
            <p:cNvSpPr/>
            <p:nvPr/>
          </p:nvSpPr>
          <p:spPr>
            <a:xfrm>
              <a:off x="5696138" y="925829"/>
              <a:ext cx="830722" cy="731520"/>
            </a:xfrm>
            <a:custGeom>
              <a:avLst/>
              <a:gdLst>
                <a:gd name="connsiteX0" fmla="*/ 0 w 731520"/>
                <a:gd name="connsiteY0" fmla="*/ 365760 h 731520"/>
                <a:gd name="connsiteX1" fmla="*/ 365760 w 731520"/>
                <a:gd name="connsiteY1" fmla="*/ 0 h 731520"/>
                <a:gd name="connsiteX2" fmla="*/ 731520 w 731520"/>
                <a:gd name="connsiteY2" fmla="*/ 365760 h 731520"/>
                <a:gd name="connsiteX3" fmla="*/ 365760 w 731520"/>
                <a:gd name="connsiteY3" fmla="*/ 731520 h 731520"/>
                <a:gd name="connsiteX4" fmla="*/ 0 w 731520"/>
                <a:gd name="connsiteY4" fmla="*/ 365760 h 73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520" h="731520">
                  <a:moveTo>
                    <a:pt x="0" y="365760"/>
                  </a:moveTo>
                  <a:cubicBezTo>
                    <a:pt x="0" y="163756"/>
                    <a:pt x="163756" y="0"/>
                    <a:pt x="365760" y="0"/>
                  </a:cubicBezTo>
                  <a:cubicBezTo>
                    <a:pt x="567764" y="0"/>
                    <a:pt x="731520" y="163756"/>
                    <a:pt x="731520" y="365760"/>
                  </a:cubicBezTo>
                  <a:cubicBezTo>
                    <a:pt x="731520" y="567764"/>
                    <a:pt x="567764" y="731520"/>
                    <a:pt x="365760" y="731520"/>
                  </a:cubicBezTo>
                  <a:cubicBezTo>
                    <a:pt x="163756" y="731520"/>
                    <a:pt x="0" y="567764"/>
                    <a:pt x="0" y="365760"/>
                  </a:cubicBezTo>
                  <a:close/>
                </a:path>
              </a:pathLst>
            </a:custGeom>
            <a:gradFill flip="none" rotWithShape="0">
              <a:gsLst>
                <a:gs pos="0">
                  <a:srgbClr val="92D050">
                    <a:shade val="30000"/>
                    <a:satMod val="115000"/>
                  </a:srgbClr>
                </a:gs>
                <a:gs pos="50000">
                  <a:srgbClr val="92D050">
                    <a:shade val="67500"/>
                    <a:satMod val="115000"/>
                  </a:srgbClr>
                </a:gs>
                <a:gs pos="100000">
                  <a:srgbClr val="92D050">
                    <a:shade val="100000"/>
                    <a:satMod val="115000"/>
                  </a:srgbClr>
                </a:gs>
              </a:gsLst>
              <a:lin ang="0" scaled="1"/>
              <a:tileRect/>
            </a:gra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68885" tIns="188976" rIns="223723" bIns="140208" numCol="1" spcCol="1270" anchor="ctr" anchorCtr="0">
              <a:noAutofit/>
            </a:bodyPr>
            <a:lstStyle/>
            <a:p>
              <a:pPr marL="0" lvl="0" indent="0" algn="ctr" defTabSz="533387">
                <a:lnSpc>
                  <a:spcPct val="90000"/>
                </a:lnSpc>
                <a:spcBef>
                  <a:spcPct val="0"/>
                </a:spcBef>
                <a:spcAft>
                  <a:spcPct val="35000"/>
                </a:spcAft>
              </a:pPr>
              <a:r>
                <a:rPr lang="en-US" sz="1200" kern="1200" dirty="0">
                  <a:solidFill>
                    <a:schemeClr val="bg1"/>
                  </a:solidFill>
                </a:rPr>
                <a:t>Research Design</a:t>
              </a:r>
            </a:p>
          </p:txBody>
        </p:sp>
        <p:sp>
          <p:nvSpPr>
            <p:cNvPr id="20" name="Freeform 19"/>
            <p:cNvSpPr/>
            <p:nvPr/>
          </p:nvSpPr>
          <p:spPr>
            <a:xfrm>
              <a:off x="6293773" y="925829"/>
              <a:ext cx="731520" cy="731520"/>
            </a:xfrm>
            <a:custGeom>
              <a:avLst/>
              <a:gdLst>
                <a:gd name="connsiteX0" fmla="*/ 0 w 731520"/>
                <a:gd name="connsiteY0" fmla="*/ 365760 h 731520"/>
                <a:gd name="connsiteX1" fmla="*/ 365760 w 731520"/>
                <a:gd name="connsiteY1" fmla="*/ 0 h 731520"/>
                <a:gd name="connsiteX2" fmla="*/ 731520 w 731520"/>
                <a:gd name="connsiteY2" fmla="*/ 365760 h 731520"/>
                <a:gd name="connsiteX3" fmla="*/ 365760 w 731520"/>
                <a:gd name="connsiteY3" fmla="*/ 731520 h 731520"/>
                <a:gd name="connsiteX4" fmla="*/ 0 w 731520"/>
                <a:gd name="connsiteY4" fmla="*/ 365760 h 73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520" h="731520">
                  <a:moveTo>
                    <a:pt x="0" y="365760"/>
                  </a:moveTo>
                  <a:cubicBezTo>
                    <a:pt x="0" y="163756"/>
                    <a:pt x="163756" y="0"/>
                    <a:pt x="365760" y="0"/>
                  </a:cubicBezTo>
                  <a:cubicBezTo>
                    <a:pt x="567764" y="0"/>
                    <a:pt x="731520" y="163756"/>
                    <a:pt x="731520" y="365760"/>
                  </a:cubicBezTo>
                  <a:cubicBezTo>
                    <a:pt x="731520" y="567764"/>
                    <a:pt x="567764" y="731520"/>
                    <a:pt x="365760" y="731520"/>
                  </a:cubicBezTo>
                  <a:cubicBezTo>
                    <a:pt x="163756" y="731520"/>
                    <a:pt x="0" y="567764"/>
                    <a:pt x="0" y="365760"/>
                  </a:cubicBezTo>
                  <a:close/>
                </a:path>
              </a:pathLst>
            </a:custGeom>
            <a:gradFill flip="none" rotWithShape="1">
              <a:gsLst>
                <a:gs pos="0">
                  <a:schemeClr val="accent3">
                    <a:shade val="30000"/>
                    <a:satMod val="115000"/>
                  </a:schemeClr>
                </a:gs>
                <a:gs pos="73000">
                  <a:schemeClr val="accent3">
                    <a:shade val="67500"/>
                    <a:satMod val="115000"/>
                  </a:schemeClr>
                </a:gs>
                <a:gs pos="100000">
                  <a:schemeClr val="accent3">
                    <a:shade val="100000"/>
                    <a:satMod val="115000"/>
                  </a:schemeClr>
                </a:gs>
              </a:gsLst>
              <a:path path="circle">
                <a:fillToRect r="100000" b="100000"/>
              </a:path>
              <a:tileRect l="-100000" t="-100000"/>
            </a:gra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223723" tIns="188976" rIns="68885" bIns="140208" numCol="1" spcCol="1270" anchor="ctr" anchorCtr="0">
              <a:noAutofit/>
            </a:bodyPr>
            <a:lstStyle/>
            <a:p>
              <a:pPr lvl="0" algn="ctr" defTabSz="533387">
                <a:lnSpc>
                  <a:spcPct val="90000"/>
                </a:lnSpc>
                <a:spcBef>
                  <a:spcPct val="0"/>
                </a:spcBef>
                <a:spcAft>
                  <a:spcPct val="35000"/>
                </a:spcAft>
              </a:pPr>
              <a:r>
                <a:rPr lang="en-US" sz="1200" kern="1200" dirty="0">
                  <a:solidFill>
                    <a:schemeClr val="bg1"/>
                  </a:solidFill>
                </a:rPr>
                <a:t>Sec 05</a:t>
              </a:r>
            </a:p>
            <a:p>
              <a:pPr lvl="0" algn="ctr" defTabSz="533387">
                <a:lnSpc>
                  <a:spcPct val="90000"/>
                </a:lnSpc>
                <a:spcBef>
                  <a:spcPct val="0"/>
                </a:spcBef>
                <a:spcAft>
                  <a:spcPct val="35000"/>
                </a:spcAft>
              </a:pPr>
              <a:r>
                <a:rPr lang="en-US" sz="933" kern="1200" dirty="0" err="1">
                  <a:solidFill>
                    <a:schemeClr val="bg1"/>
                  </a:solidFill>
                </a:rPr>
                <a:t>Th</a:t>
              </a:r>
              <a:r>
                <a:rPr lang="en-US" sz="933" kern="1200" dirty="0">
                  <a:solidFill>
                    <a:schemeClr val="bg1"/>
                  </a:solidFill>
                </a:rPr>
                <a:t> 7-8:30 </a:t>
              </a:r>
            </a:p>
          </p:txBody>
        </p:sp>
      </p:grpSp>
    </p:spTree>
    <p:extLst>
      <p:ext uri="{BB962C8B-B14F-4D97-AF65-F5344CB8AC3E}">
        <p14:creationId xmlns:p14="http://schemas.microsoft.com/office/powerpoint/2010/main" val="913588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32D4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49452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1" fontAlgn="base" hangingPunct="1">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defTabSz="457200" rtl="0" eaLnBrk="1" fontAlgn="base" hangingPunct="1">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defTabSz="457200" rtl="0" eaLnBrk="1" fontAlgn="base" hangingPunct="1">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defTabSz="457200" rtl="0" eaLnBrk="1" fontAlgn="base" hangingPunct="1">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pitchFamily="34" charset="0"/>
        </a:defRPr>
      </a:lvl6pPr>
      <a:lvl7pPr marL="914400" algn="ctr" defTabSz="457200" rtl="0" eaLnBrk="1" fontAlgn="base" hangingPunct="1">
        <a:spcBef>
          <a:spcPct val="0"/>
        </a:spcBef>
        <a:spcAft>
          <a:spcPct val="0"/>
        </a:spcAft>
        <a:defRPr sz="4400">
          <a:solidFill>
            <a:schemeClr val="tx1"/>
          </a:solidFill>
          <a:latin typeface="Calibri" pitchFamily="34" charset="0"/>
        </a:defRPr>
      </a:lvl7pPr>
      <a:lvl8pPr marL="1371600" algn="ctr" defTabSz="457200" rtl="0" eaLnBrk="1" fontAlgn="base" hangingPunct="1">
        <a:spcBef>
          <a:spcPct val="0"/>
        </a:spcBef>
        <a:spcAft>
          <a:spcPct val="0"/>
        </a:spcAft>
        <a:defRPr sz="4400">
          <a:solidFill>
            <a:schemeClr val="tx1"/>
          </a:solidFill>
          <a:latin typeface="Calibri" pitchFamily="34" charset="0"/>
        </a:defRPr>
      </a:lvl8pPr>
      <a:lvl9pPr marL="1828800" algn="ctr" defTabSz="457200"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F9784-6C12-4100-BD68-8B1F4B1F8BB7}"/>
              </a:ext>
            </a:extLst>
          </p:cNvPr>
          <p:cNvSpPr>
            <a:spLocks noGrp="1"/>
          </p:cNvSpPr>
          <p:nvPr>
            <p:ph type="ctrTitle" idx="4294967295"/>
          </p:nvPr>
        </p:nvSpPr>
        <p:spPr>
          <a:xfrm>
            <a:off x="1359673" y="2145009"/>
            <a:ext cx="9144000" cy="1663666"/>
          </a:xfrm>
        </p:spPr>
        <p:txBody>
          <a:bodyPr/>
          <a:lstStyle/>
          <a:p>
            <a:r>
              <a:rPr lang="en-US" dirty="0">
                <a:solidFill>
                  <a:schemeClr val="bg1"/>
                </a:solidFill>
              </a:rPr>
              <a:t>APAN PS5400: Managing Data</a:t>
            </a:r>
          </a:p>
        </p:txBody>
      </p:sp>
      <p:sp>
        <p:nvSpPr>
          <p:cNvPr id="3" name="Subtitle 2">
            <a:extLst>
              <a:ext uri="{FF2B5EF4-FFF2-40B4-BE49-F238E27FC236}">
                <a16:creationId xmlns:a16="http://schemas.microsoft.com/office/drawing/2014/main" id="{64C37C10-C2B5-4637-A77D-41E931CB2C5E}"/>
              </a:ext>
            </a:extLst>
          </p:cNvPr>
          <p:cNvSpPr>
            <a:spLocks noGrp="1"/>
          </p:cNvSpPr>
          <p:nvPr>
            <p:ph type="subTitle" idx="4294967295"/>
          </p:nvPr>
        </p:nvSpPr>
        <p:spPr>
          <a:xfrm>
            <a:off x="0" y="4086970"/>
            <a:ext cx="9144000" cy="119905"/>
          </a:xfrm>
        </p:spPr>
        <p:txBody>
          <a:bodyPr/>
          <a:lstStyle/>
          <a:p>
            <a:pPr marL="0" indent="0">
              <a:buNone/>
            </a:pPr>
            <a:r>
              <a:rPr lang="en-US" sz="4000" dirty="0">
                <a:solidFill>
                  <a:schemeClr val="accent1">
                    <a:lumMod val="60000"/>
                    <a:lumOff val="40000"/>
                  </a:schemeClr>
                </a:solidFill>
              </a:rPr>
              <a:t>Week </a:t>
            </a:r>
            <a:r>
              <a:rPr lang="en-US" sz="4000" dirty="0" smtClean="0">
                <a:solidFill>
                  <a:schemeClr val="accent1">
                    <a:lumMod val="60000"/>
                    <a:lumOff val="40000"/>
                  </a:schemeClr>
                </a:solidFill>
              </a:rPr>
              <a:t>10: Comparing Cassandra and MongoDB</a:t>
            </a:r>
            <a:endParaRPr lang="en-US" sz="4000" dirty="0">
              <a:solidFill>
                <a:schemeClr val="accent1">
                  <a:lumMod val="60000"/>
                  <a:lumOff val="40000"/>
                </a:schemeClr>
              </a:solidFill>
            </a:endParaRPr>
          </a:p>
          <a:p>
            <a:pPr marL="0" indent="0">
              <a:buNone/>
            </a:pPr>
            <a:endParaRPr lang="en-US" sz="4000" dirty="0">
              <a:solidFill>
                <a:srgbClr val="FFFF00"/>
              </a:solidFill>
            </a:endParaRPr>
          </a:p>
          <a:p>
            <a:pPr marL="0" indent="0">
              <a:buNone/>
            </a:pPr>
            <a:r>
              <a:rPr lang="en-US" sz="2400" dirty="0">
                <a:solidFill>
                  <a:schemeClr val="accent1">
                    <a:lumMod val="60000"/>
                    <a:lumOff val="40000"/>
                  </a:schemeClr>
                </a:solidFill>
              </a:rPr>
              <a:t>Lecturer: </a:t>
            </a:r>
            <a:r>
              <a:rPr lang="en-US" sz="2400" smtClean="0">
                <a:solidFill>
                  <a:schemeClr val="accent1">
                    <a:lumMod val="60000"/>
                    <a:lumOff val="40000"/>
                  </a:schemeClr>
                </a:solidFill>
              </a:rPr>
              <a:t>François Scharffe</a:t>
            </a:r>
            <a:endParaRPr lang="en-US" sz="2000" dirty="0">
              <a:solidFill>
                <a:schemeClr val="accent1">
                  <a:lumMod val="60000"/>
                  <a:lumOff val="40000"/>
                </a:schemeClr>
              </a:solidFill>
            </a:endParaRPr>
          </a:p>
        </p:txBody>
      </p:sp>
      <p:pic>
        <p:nvPicPr>
          <p:cNvPr id="4" name="Picture 6" descr="C:\Users\Mark\Box Sync\Mark\Columbia\logo.png">
            <a:extLst>
              <a:ext uri="{FF2B5EF4-FFF2-40B4-BE49-F238E27FC236}">
                <a16:creationId xmlns:a16="http://schemas.microsoft.com/office/drawing/2014/main" id="{EC3D11F9-67A5-4A68-A10B-DFC64343B9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6760" y="5908965"/>
            <a:ext cx="3695700" cy="811212"/>
          </a:xfrm>
          <a:prstGeom prst="rect">
            <a:avLst/>
          </a:prstGeom>
          <a:solidFill>
            <a:srgbClr val="00B0F0"/>
          </a:solidFill>
          <a:ln>
            <a:noFill/>
          </a:ln>
        </p:spPr>
      </p:pic>
    </p:spTree>
    <p:extLst>
      <p:ext uri="{BB962C8B-B14F-4D97-AF65-F5344CB8AC3E}">
        <p14:creationId xmlns:p14="http://schemas.microsoft.com/office/powerpoint/2010/main" val="923675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 revisited</a:t>
            </a:r>
            <a:endParaRPr lang="en-US" dirty="0"/>
          </a:p>
        </p:txBody>
      </p:sp>
      <p:sp>
        <p:nvSpPr>
          <p:cNvPr id="3" name="Content Placeholder 2"/>
          <p:cNvSpPr>
            <a:spLocks noGrp="1"/>
          </p:cNvSpPr>
          <p:nvPr>
            <p:ph idx="1"/>
          </p:nvPr>
        </p:nvSpPr>
        <p:spPr>
          <a:xfrm>
            <a:off x="609600" y="1600201"/>
            <a:ext cx="10972800" cy="4539342"/>
          </a:xfrm>
        </p:spPr>
        <p:txBody>
          <a:bodyPr/>
          <a:lstStyle/>
          <a:p>
            <a:pPr marL="457200" indent="-457200">
              <a:buFont typeface="Arial" panose="020B0604020202020204" pitchFamily="34" charset="0"/>
              <a:buChar char="•"/>
            </a:pPr>
            <a:r>
              <a:rPr lang="en-US" dirty="0" smtClean="0"/>
              <a:t>We know from the CAP theorem that if a system has partition tolerance, then it can’t have both of availability and consistency.</a:t>
            </a:r>
          </a:p>
          <a:p>
            <a:pPr marL="457200" indent="-457200">
              <a:buFont typeface="Arial" panose="020B0604020202020204" pitchFamily="34" charset="0"/>
              <a:buChar char="•"/>
            </a:pPr>
            <a:r>
              <a:rPr lang="en-US" dirty="0" smtClean="0"/>
              <a:t>A system with replicas seems to be built for availability, but then does it give up consistency?</a:t>
            </a:r>
          </a:p>
          <a:p>
            <a:pPr marL="457200" indent="-457200">
              <a:buFont typeface="Arial" panose="020B0604020202020204" pitchFamily="34" charset="0"/>
              <a:buChar char="•"/>
            </a:pPr>
            <a:r>
              <a:rPr lang="en-US" dirty="0" smtClean="0"/>
              <a:t>Not necessarily</a:t>
            </a:r>
          </a:p>
          <a:p>
            <a:pPr marL="915988" lvl="1" indent="-457200">
              <a:buFont typeface="Arial" panose="020B0604020202020204" pitchFamily="34" charset="0"/>
              <a:buChar char="•"/>
            </a:pPr>
            <a:r>
              <a:rPr lang="en-US" dirty="0" smtClean="0"/>
              <a:t>If the system has availability, it can have </a:t>
            </a:r>
            <a:r>
              <a:rPr lang="en-US" dirty="0" smtClean="0">
                <a:solidFill>
                  <a:srgbClr val="FFC000"/>
                </a:solidFill>
              </a:rPr>
              <a:t>eventual </a:t>
            </a:r>
            <a:r>
              <a:rPr lang="en-US" dirty="0" smtClean="0"/>
              <a:t>consistency</a:t>
            </a:r>
          </a:p>
          <a:p>
            <a:pPr marL="915988" lvl="1" indent="-457200">
              <a:buFont typeface="Arial" panose="020B0604020202020204" pitchFamily="34" charset="0"/>
              <a:buChar char="•"/>
            </a:pPr>
            <a:r>
              <a:rPr lang="en-US" dirty="0" smtClean="0"/>
              <a:t>If the system has consistency, it can have </a:t>
            </a:r>
            <a:r>
              <a:rPr lang="en-US" dirty="0" smtClean="0">
                <a:solidFill>
                  <a:srgbClr val="FFC000"/>
                </a:solidFill>
              </a:rPr>
              <a:t>basic</a:t>
            </a:r>
            <a:r>
              <a:rPr lang="en-US" dirty="0" smtClean="0"/>
              <a:t> availability</a:t>
            </a:r>
          </a:p>
        </p:txBody>
      </p:sp>
    </p:spTree>
    <p:extLst>
      <p:ext uri="{BB962C8B-B14F-4D97-AF65-F5344CB8AC3E}">
        <p14:creationId xmlns:p14="http://schemas.microsoft.com/office/powerpoint/2010/main" val="1073700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74893"/>
          </a:xfrm>
        </p:spPr>
        <p:txBody>
          <a:bodyPr/>
          <a:lstStyle/>
          <a:p>
            <a:r>
              <a:rPr lang="en-US" sz="3600" dirty="0" smtClean="0"/>
              <a:t>The root of Inconsistency</a:t>
            </a:r>
            <a:endParaRPr lang="en-US" sz="3600" dirty="0"/>
          </a:p>
        </p:txBody>
      </p:sp>
      <p:sp>
        <p:nvSpPr>
          <p:cNvPr id="3" name="Content Placeholder 2"/>
          <p:cNvSpPr>
            <a:spLocks noGrp="1"/>
          </p:cNvSpPr>
          <p:nvPr>
            <p:ph idx="1"/>
          </p:nvPr>
        </p:nvSpPr>
        <p:spPr>
          <a:xfrm>
            <a:off x="609600" y="1149531"/>
            <a:ext cx="10972800" cy="5094515"/>
          </a:xfrm>
        </p:spPr>
        <p:txBody>
          <a:bodyPr/>
          <a:lstStyle/>
          <a:p>
            <a:pPr marL="457200" indent="-457200">
              <a:buFont typeface="Arial" panose="020B0604020202020204" pitchFamily="34" charset="0"/>
              <a:buChar char="•"/>
            </a:pPr>
            <a:r>
              <a:rPr lang="en-US" sz="2800" dirty="0"/>
              <a:t>Inconsistency arises only if write and read are possible from different replicas</a:t>
            </a:r>
          </a:p>
          <a:p>
            <a:pPr marL="915988" lvl="1" indent="-457200">
              <a:buFont typeface="Arial" panose="020B0604020202020204" pitchFamily="34" charset="0"/>
              <a:buChar char="•"/>
            </a:pPr>
            <a:r>
              <a:rPr lang="en-US" sz="2000" dirty="0"/>
              <a:t>Process </a:t>
            </a:r>
            <a:r>
              <a:rPr lang="en-US" sz="2000" dirty="0" err="1"/>
              <a:t>P_i</a:t>
            </a:r>
            <a:r>
              <a:rPr lang="en-US" sz="2000" dirty="0"/>
              <a:t> writes to replica R1 and then process </a:t>
            </a:r>
            <a:r>
              <a:rPr lang="en-US" sz="2000" dirty="0" err="1"/>
              <a:t>P_j</a:t>
            </a:r>
            <a:r>
              <a:rPr lang="en-US" sz="2000" dirty="0"/>
              <a:t> reads from replica R2 and the write from R1 is not propagated to R2 because of node or link failure</a:t>
            </a:r>
            <a:r>
              <a:rPr lang="en-US" sz="2000" dirty="0" smtClean="0"/>
              <a:t>.</a:t>
            </a:r>
          </a:p>
          <a:p>
            <a:pPr marL="915988" lvl="1" indent="-457200">
              <a:buFont typeface="Arial" panose="020B0604020202020204" pitchFamily="34" charset="0"/>
              <a:buChar char="•"/>
            </a:pPr>
            <a:r>
              <a:rPr lang="en-US" sz="2000" dirty="0" smtClean="0"/>
              <a:t>Process </a:t>
            </a:r>
            <a:r>
              <a:rPr lang="en-US" sz="2000" dirty="0" err="1" smtClean="0"/>
              <a:t>P_k</a:t>
            </a:r>
            <a:r>
              <a:rPr lang="en-US" sz="2000" dirty="0" smtClean="0"/>
              <a:t> reads from replica R1.</a:t>
            </a:r>
          </a:p>
          <a:p>
            <a:pPr marL="915988" lvl="1" indent="-457200">
              <a:buFont typeface="Arial" panose="020B0604020202020204" pitchFamily="34" charset="0"/>
              <a:buChar char="•"/>
            </a:pPr>
            <a:r>
              <a:rPr lang="en-US" sz="2000" dirty="0" smtClean="0"/>
              <a:t>So </a:t>
            </a:r>
            <a:r>
              <a:rPr lang="en-US" sz="2000" dirty="0" err="1" smtClean="0"/>
              <a:t>P_j</a:t>
            </a:r>
            <a:r>
              <a:rPr lang="en-US" sz="2000" dirty="0" smtClean="0"/>
              <a:t> and </a:t>
            </a:r>
            <a:r>
              <a:rPr lang="en-US" sz="2000" dirty="0" err="1" smtClean="0"/>
              <a:t>P_k</a:t>
            </a:r>
            <a:r>
              <a:rPr lang="en-US" sz="2000" dirty="0" smtClean="0"/>
              <a:t> will see different values for the same data cell.</a:t>
            </a:r>
          </a:p>
          <a:p>
            <a:pPr marL="457200" indent="-457200">
              <a:buFont typeface="Arial" panose="020B0604020202020204" pitchFamily="34" charset="0"/>
              <a:buChar char="•"/>
            </a:pPr>
            <a:r>
              <a:rPr lang="en-US" sz="2400" dirty="0" smtClean="0"/>
              <a:t>One response: Reads and writes must happen from the same replica (a ‘master’ replica)--MongoDB</a:t>
            </a:r>
          </a:p>
          <a:p>
            <a:pPr marL="915988" lvl="1" indent="-457200">
              <a:buFont typeface="Arial" panose="020B0604020202020204" pitchFamily="34" charset="0"/>
              <a:buChar char="•"/>
            </a:pPr>
            <a:r>
              <a:rPr lang="en-US" sz="2000" dirty="0" smtClean="0"/>
              <a:t>Problem1: What if the ‘master’ replica fails?</a:t>
            </a:r>
          </a:p>
          <a:p>
            <a:pPr marL="915988" lvl="1" indent="-457200">
              <a:buFont typeface="Arial" panose="020B0604020202020204" pitchFamily="34" charset="0"/>
              <a:buChar char="•"/>
            </a:pPr>
            <a:r>
              <a:rPr lang="en-US" sz="2000" dirty="0" smtClean="0"/>
              <a:t>Problem2: All the read and write requests go to the same replica, which can create low latency.</a:t>
            </a:r>
          </a:p>
          <a:p>
            <a:pPr marL="457200" indent="-457200">
              <a:buFont typeface="Arial" panose="020B0604020202020204" pitchFamily="34" charset="0"/>
              <a:buChar char="•"/>
            </a:pPr>
            <a:r>
              <a:rPr lang="en-US" sz="2400" dirty="0" smtClean="0"/>
              <a:t>How does MongoDB deal with Problem1?</a:t>
            </a:r>
          </a:p>
          <a:p>
            <a:pPr marL="457200" indent="-457200">
              <a:buFont typeface="Arial" panose="020B0604020202020204" pitchFamily="34" charset="0"/>
              <a:buChar char="•"/>
            </a:pPr>
            <a:r>
              <a:rPr lang="en-US" sz="2400" dirty="0" smtClean="0"/>
              <a:t>Is availability compromised because of Problem1?</a:t>
            </a:r>
          </a:p>
          <a:p>
            <a:pPr marL="457200" indent="-457200">
              <a:buFont typeface="Arial" panose="020B0604020202020204" pitchFamily="34" charset="0"/>
              <a:buChar char="•"/>
            </a:pPr>
            <a:r>
              <a:rPr lang="en-US" sz="2400" dirty="0" smtClean="0"/>
              <a:t>Any ideas on how to deal with Problem2?</a:t>
            </a:r>
            <a:endParaRPr lang="en-US" sz="2400" dirty="0"/>
          </a:p>
          <a:p>
            <a:endParaRPr lang="en-US" dirty="0"/>
          </a:p>
        </p:txBody>
      </p:sp>
    </p:spTree>
    <p:extLst>
      <p:ext uri="{BB962C8B-B14F-4D97-AF65-F5344CB8AC3E}">
        <p14:creationId xmlns:p14="http://schemas.microsoft.com/office/powerpoint/2010/main" val="934854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005522"/>
          </a:xfrm>
        </p:spPr>
        <p:txBody>
          <a:bodyPr/>
          <a:lstStyle/>
          <a:p>
            <a:r>
              <a:rPr lang="en-US" sz="3600" dirty="0" smtClean="0"/>
              <a:t>Master/Slave architecture</a:t>
            </a:r>
            <a:endParaRPr lang="en-US" sz="3600" dirty="0"/>
          </a:p>
        </p:txBody>
      </p:sp>
      <p:sp>
        <p:nvSpPr>
          <p:cNvPr id="3" name="Content Placeholder 2"/>
          <p:cNvSpPr>
            <a:spLocks noGrp="1"/>
          </p:cNvSpPr>
          <p:nvPr>
            <p:ph idx="1"/>
          </p:nvPr>
        </p:nvSpPr>
        <p:spPr>
          <a:xfrm>
            <a:off x="609600" y="1280161"/>
            <a:ext cx="10972800" cy="4846004"/>
          </a:xfrm>
        </p:spPr>
        <p:txBody>
          <a:bodyPr/>
          <a:lstStyle/>
          <a:p>
            <a:pPr marL="457200" indent="-457200">
              <a:buFont typeface="Arial" panose="020B0604020202020204" pitchFamily="34" charset="0"/>
              <a:buChar char="•"/>
            </a:pPr>
            <a:r>
              <a:rPr lang="en-US" sz="2800" dirty="0" smtClean="0"/>
              <a:t>In MongoDB Problem1 is solved by electing a new master among the functioning and accessible replicas when a master replica fails.</a:t>
            </a:r>
          </a:p>
          <a:p>
            <a:pPr marL="915988" lvl="1" indent="-457200">
              <a:buFont typeface="Arial" panose="020B0604020202020204" pitchFamily="34" charset="0"/>
              <a:buChar char="•"/>
            </a:pPr>
            <a:r>
              <a:rPr lang="en-US" sz="2400" dirty="0" smtClean="0"/>
              <a:t>During that process the data in the replicas may not be available. But it becomes Basically Available when a new master is elected.</a:t>
            </a:r>
          </a:p>
          <a:p>
            <a:pPr marL="457200" indent="-457200">
              <a:buFont typeface="Arial" panose="020B0604020202020204" pitchFamily="34" charset="0"/>
              <a:buChar char="•"/>
            </a:pPr>
            <a:r>
              <a:rPr lang="en-US" sz="2800" dirty="0" smtClean="0"/>
              <a:t>How would the replicas know that the master replica is down?</a:t>
            </a:r>
          </a:p>
          <a:p>
            <a:pPr marL="915988" lvl="1" indent="-457200">
              <a:buFont typeface="Arial" panose="020B0604020202020204" pitchFamily="34" charset="0"/>
              <a:buChar char="•"/>
            </a:pPr>
            <a:r>
              <a:rPr lang="en-US" sz="2400" dirty="0" smtClean="0"/>
              <a:t>Can you devise a scheme to do that? Think of this concretely. Say the class is divided into groups of 3. Each group is a shard, each member of a group are replicas (copies). One person in each group is the master. The teacher has some meta information and some routing information. Remember there can be node and/or link failure. A replica cannot assume that the master is down just because they cannot access it. What communication channels need to be created? Should the information be pulled or pushed—and to whom?</a:t>
            </a:r>
          </a:p>
        </p:txBody>
      </p:sp>
    </p:spTree>
    <p:extLst>
      <p:ext uri="{BB962C8B-B14F-4D97-AF65-F5344CB8AC3E}">
        <p14:creationId xmlns:p14="http://schemas.microsoft.com/office/powerpoint/2010/main" val="1057484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No Master/Slave</a:t>
            </a:r>
            <a:endParaRPr lang="en-US" sz="3600" dirty="0"/>
          </a:p>
        </p:txBody>
      </p:sp>
      <p:sp>
        <p:nvSpPr>
          <p:cNvPr id="3" name="Content Placeholder 2"/>
          <p:cNvSpPr>
            <a:spLocks noGrp="1"/>
          </p:cNvSpPr>
          <p:nvPr>
            <p:ph idx="1"/>
          </p:nvPr>
        </p:nvSpPr>
        <p:spPr>
          <a:xfrm>
            <a:off x="609600" y="1240971"/>
            <a:ext cx="10972800" cy="4885193"/>
          </a:xfrm>
        </p:spPr>
        <p:txBody>
          <a:bodyPr/>
          <a:lstStyle/>
          <a:p>
            <a:pPr marL="457200" indent="-457200">
              <a:buFont typeface="Arial" panose="020B0604020202020204" pitchFamily="34" charset="0"/>
              <a:buChar char="•"/>
            </a:pPr>
            <a:r>
              <a:rPr lang="en-US" sz="2400" dirty="0" smtClean="0"/>
              <a:t>What if instead read and writes can occur in any replica? </a:t>
            </a:r>
          </a:p>
          <a:p>
            <a:pPr marL="915988" lvl="1" indent="-457200">
              <a:buFont typeface="Arial" panose="020B0604020202020204" pitchFamily="34" charset="0"/>
              <a:buChar char="•"/>
            </a:pPr>
            <a:r>
              <a:rPr lang="en-US" sz="2000" dirty="0" smtClean="0"/>
              <a:t>So a read and write request can be sent (by the routing mechanism) to any replica that is functioning and accessible.</a:t>
            </a:r>
          </a:p>
          <a:p>
            <a:pPr marL="457200" indent="-457200">
              <a:buFont typeface="Arial" panose="020B0604020202020204" pitchFamily="34" charset="0"/>
              <a:buChar char="•"/>
            </a:pPr>
            <a:r>
              <a:rPr lang="en-US" sz="2400" dirty="0" smtClean="0"/>
              <a:t>So the system is available in the face of routine failures.</a:t>
            </a:r>
          </a:p>
          <a:p>
            <a:pPr marL="457200" indent="-457200">
              <a:buFont typeface="Arial" panose="020B0604020202020204" pitchFamily="34" charset="0"/>
              <a:buChar char="•"/>
            </a:pPr>
            <a:r>
              <a:rPr lang="en-US" sz="2400" dirty="0" smtClean="0"/>
              <a:t>No problems with consistency if a write to any replica is immediately propagated to the other replicas.</a:t>
            </a:r>
          </a:p>
          <a:p>
            <a:pPr marL="915988" lvl="1" indent="-457200">
              <a:buFont typeface="Arial" panose="020B0604020202020204" pitchFamily="34" charset="0"/>
              <a:buChar char="•"/>
            </a:pPr>
            <a:r>
              <a:rPr lang="en-US" sz="2000" dirty="0" smtClean="0"/>
              <a:t>That is, if the written-to-replica notifies the other replicas AND they add the new version of the data.</a:t>
            </a:r>
          </a:p>
          <a:p>
            <a:pPr marL="457200" indent="-457200">
              <a:buFont typeface="Arial" panose="020B0604020202020204" pitchFamily="34" charset="0"/>
              <a:buChar char="•"/>
            </a:pPr>
            <a:r>
              <a:rPr lang="en-US" sz="2400" dirty="0" smtClean="0"/>
              <a:t>Problem1: What if one of the replicas/servers is down and comes up (and so missed the notification) and gets a read request on the changed data? How can the risk of inconsistency be minimized in that case?</a:t>
            </a:r>
          </a:p>
          <a:p>
            <a:pPr marL="457200" indent="-457200">
              <a:buFont typeface="Arial" panose="020B0604020202020204" pitchFamily="34" charset="0"/>
              <a:buChar char="•"/>
            </a:pPr>
            <a:r>
              <a:rPr lang="en-US" sz="2400" dirty="0" smtClean="0"/>
              <a:t>Problem2: What if a replica (which hasn’t been down for a while) gets a read request on some data and needs to know if it has the most recent version</a:t>
            </a:r>
            <a:endParaRPr lang="en-US" sz="2400" dirty="0"/>
          </a:p>
        </p:txBody>
      </p:sp>
    </p:spTree>
    <p:extLst>
      <p:ext uri="{BB962C8B-B14F-4D97-AF65-F5344CB8AC3E}">
        <p14:creationId xmlns:p14="http://schemas.microsoft.com/office/powerpoint/2010/main" val="1905215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Master/Slave—Problem 1</a:t>
            </a:r>
            <a:endParaRPr lang="en-US" dirty="0"/>
          </a:p>
        </p:txBody>
      </p:sp>
      <p:sp>
        <p:nvSpPr>
          <p:cNvPr id="3" name="Content Placeholder 2"/>
          <p:cNvSpPr>
            <a:spLocks noGrp="1"/>
          </p:cNvSpPr>
          <p:nvPr>
            <p:ph idx="1"/>
          </p:nvPr>
        </p:nvSpPr>
        <p:spPr>
          <a:xfrm>
            <a:off x="609600" y="1600201"/>
            <a:ext cx="10972800" cy="4878976"/>
          </a:xfrm>
        </p:spPr>
        <p:txBody>
          <a:bodyPr/>
          <a:lstStyle/>
          <a:p>
            <a:pPr marL="457200" indent="-457200">
              <a:buFont typeface="Arial" panose="020B0604020202020204" pitchFamily="34" charset="0"/>
              <a:buChar char="•"/>
            </a:pPr>
            <a:r>
              <a:rPr lang="en-US" sz="2400" dirty="0"/>
              <a:t>Problem1: What if one of the </a:t>
            </a:r>
            <a:r>
              <a:rPr lang="en-US" sz="2400" dirty="0" smtClean="0"/>
              <a:t>replicas/servers </a:t>
            </a:r>
            <a:r>
              <a:rPr lang="en-US" sz="2400" dirty="0"/>
              <a:t>is down and comes up (and so missed the notification) and gets a read request on the changed data? How can the risk of inconsistency be minimized in that case</a:t>
            </a:r>
            <a:r>
              <a:rPr lang="en-US" sz="2400" dirty="0" smtClean="0"/>
              <a:t>?</a:t>
            </a:r>
          </a:p>
          <a:p>
            <a:pPr marL="457200" indent="-457200">
              <a:buFont typeface="Arial" panose="020B0604020202020204" pitchFamily="34" charset="0"/>
              <a:buChar char="•"/>
            </a:pPr>
            <a:r>
              <a:rPr lang="en-US" sz="2400" dirty="0" smtClean="0"/>
              <a:t>One solution: Upon coming back again after being down, the server must check if it missed any update notifications</a:t>
            </a:r>
          </a:p>
          <a:p>
            <a:pPr marL="915988" lvl="1" indent="-457200">
              <a:buFont typeface="Arial" panose="020B0604020202020204" pitchFamily="34" charset="0"/>
              <a:buChar char="•"/>
            </a:pPr>
            <a:r>
              <a:rPr lang="en-US" dirty="0" smtClean="0"/>
              <a:t>It must make those writes before serving any read requests</a:t>
            </a:r>
          </a:p>
          <a:p>
            <a:pPr marL="915988" lvl="1" indent="-457200">
              <a:buFont typeface="Arial" panose="020B0604020202020204" pitchFamily="34" charset="0"/>
              <a:buChar char="•"/>
            </a:pPr>
            <a:r>
              <a:rPr lang="en-US" sz="2400" dirty="0" smtClean="0"/>
              <a:t>Eventual Consistency—the system becomes eventually consistent</a:t>
            </a:r>
          </a:p>
          <a:p>
            <a:pPr marL="457200" indent="-457200">
              <a:buFont typeface="Arial" panose="020B0604020202020204" pitchFamily="34" charset="0"/>
              <a:buChar char="•"/>
            </a:pPr>
            <a:r>
              <a:rPr lang="en-US" sz="2400" dirty="0" smtClean="0"/>
              <a:t>This assumes that there is a notification log from which it can retrieve the missed notifications</a:t>
            </a:r>
          </a:p>
          <a:p>
            <a:pPr marL="457200" indent="-457200">
              <a:buFont typeface="Arial" panose="020B0604020202020204" pitchFamily="34" charset="0"/>
              <a:buChar char="•"/>
            </a:pPr>
            <a:r>
              <a:rPr lang="en-US" sz="2400" dirty="0" smtClean="0"/>
              <a:t>This solution to Problem 1 is implemented in Cassandra </a:t>
            </a:r>
          </a:p>
          <a:p>
            <a:pPr marL="915988" lvl="1" indent="-457200">
              <a:buFont typeface="Arial" panose="020B0604020202020204" pitchFamily="34" charset="0"/>
              <a:buChar char="•"/>
            </a:pPr>
            <a:r>
              <a:rPr lang="en-US" dirty="0" smtClean="0"/>
              <a:t>The notification log is called a </a:t>
            </a:r>
            <a:r>
              <a:rPr lang="en-US" dirty="0" err="1" smtClean="0"/>
              <a:t>MemLog</a:t>
            </a:r>
            <a:r>
              <a:rPr lang="en-US" dirty="0" smtClean="0"/>
              <a:t>—all writes are listed there.</a:t>
            </a:r>
            <a:endParaRPr lang="en-US" dirty="0"/>
          </a:p>
        </p:txBody>
      </p:sp>
    </p:spTree>
    <p:extLst>
      <p:ext uri="{BB962C8B-B14F-4D97-AF65-F5344CB8AC3E}">
        <p14:creationId xmlns:p14="http://schemas.microsoft.com/office/powerpoint/2010/main" val="1968452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Master/Slave—Problem 2</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sz="2400" dirty="0"/>
              <a:t>Problem2: What if a replica (which hasn’t been down for a while) gets a read request on some data and needs to know if it has the most recent version</a:t>
            </a:r>
          </a:p>
          <a:p>
            <a:pPr marL="457200" indent="-457200">
              <a:buFont typeface="Arial" panose="020B0604020202020204" pitchFamily="34" charset="0"/>
              <a:buChar char="•"/>
            </a:pPr>
            <a:r>
              <a:rPr lang="en-US" sz="2400" dirty="0" smtClean="0"/>
              <a:t>It cannot assume that it has the most up-to-date data because its link to the replica which got an update may have been down—so there is the possibility that it returns an answer inconsistent with what the replicas may return.</a:t>
            </a:r>
          </a:p>
          <a:p>
            <a:pPr marL="457200" indent="-457200">
              <a:buFont typeface="Arial" panose="020B0604020202020204" pitchFamily="34" charset="0"/>
              <a:buChar char="•"/>
            </a:pPr>
            <a:r>
              <a:rPr lang="en-US" sz="2400" dirty="0" smtClean="0"/>
              <a:t>One solution: It returns an answer only if at least </a:t>
            </a:r>
            <a:r>
              <a:rPr lang="en-US" sz="2400" dirty="0" smtClean="0">
                <a:solidFill>
                  <a:srgbClr val="FFC000"/>
                </a:solidFill>
              </a:rPr>
              <a:t>some</a:t>
            </a:r>
            <a:r>
              <a:rPr lang="en-US" sz="2400" dirty="0" smtClean="0"/>
              <a:t> of the other replicas return the same answer.</a:t>
            </a:r>
          </a:p>
          <a:p>
            <a:pPr marL="915988" lvl="1" indent="-457200">
              <a:buFont typeface="Arial" panose="020B0604020202020204" pitchFamily="34" charset="0"/>
              <a:buChar char="•"/>
            </a:pPr>
            <a:r>
              <a:rPr lang="en-US" sz="2400" dirty="0" smtClean="0"/>
              <a:t>This minimizes the possibility of inconsistency in the system.</a:t>
            </a:r>
          </a:p>
          <a:p>
            <a:pPr marL="457200" indent="-457200">
              <a:buFont typeface="Arial" panose="020B0604020202020204" pitchFamily="34" charset="0"/>
              <a:buChar char="•"/>
            </a:pPr>
            <a:r>
              <a:rPr lang="en-US" sz="2800" dirty="0" smtClean="0"/>
              <a:t>This is the approach utilized by Cassandra</a:t>
            </a:r>
          </a:p>
          <a:p>
            <a:pPr marL="915988" lvl="1" indent="-457200">
              <a:buFont typeface="Arial" panose="020B0604020202020204" pitchFamily="34" charset="0"/>
              <a:buChar char="•"/>
            </a:pPr>
            <a:r>
              <a:rPr lang="en-US" sz="2400" dirty="0" smtClean="0"/>
              <a:t>How many is </a:t>
            </a:r>
            <a:r>
              <a:rPr lang="en-US" sz="2400" dirty="0" smtClean="0">
                <a:solidFill>
                  <a:srgbClr val="FFC000"/>
                </a:solidFill>
              </a:rPr>
              <a:t>some</a:t>
            </a:r>
            <a:r>
              <a:rPr lang="en-US" sz="2400" dirty="0" smtClean="0"/>
              <a:t>?—In Cassandra this is called ‘</a:t>
            </a:r>
            <a:r>
              <a:rPr lang="en-US" sz="2400" dirty="0" smtClean="0">
                <a:solidFill>
                  <a:srgbClr val="FFC000"/>
                </a:solidFill>
              </a:rPr>
              <a:t>Consistency Level</a:t>
            </a:r>
            <a:r>
              <a:rPr lang="en-US" sz="2400" dirty="0" smtClean="0"/>
              <a:t>’</a:t>
            </a:r>
          </a:p>
          <a:p>
            <a:pPr marL="915988" lvl="1" indent="-457200">
              <a:buFont typeface="Arial" panose="020B0604020202020204" pitchFamily="34" charset="0"/>
              <a:buChar char="•"/>
            </a:pPr>
            <a:r>
              <a:rPr lang="en-US" sz="2400" dirty="0" smtClean="0"/>
              <a:t>Database creators can set the Consistency Level.</a:t>
            </a:r>
            <a:endParaRPr lang="en-US" sz="2400" dirty="0"/>
          </a:p>
        </p:txBody>
      </p:sp>
    </p:spTree>
    <p:extLst>
      <p:ext uri="{BB962C8B-B14F-4D97-AF65-F5344CB8AC3E}">
        <p14:creationId xmlns:p14="http://schemas.microsoft.com/office/powerpoint/2010/main" val="4174996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bwMode="auto">
          <a:xfrm>
            <a:off x="2351315" y="1828800"/>
            <a:ext cx="679268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eaLnBrk="1" hangingPunct="1"/>
            <a:r>
              <a:rPr lang="en-US" sz="2800" dirty="0" smtClean="0">
                <a:solidFill>
                  <a:schemeClr val="bg1"/>
                </a:solidFill>
                <a:latin typeface="Cambria" pitchFamily="18" charset="0"/>
                <a:cs typeface="Calibri"/>
              </a:rPr>
              <a:t>In the remaining time we will discuss how to interact with a Cassandra database and a MongoDB database using Python.</a:t>
            </a:r>
            <a:endParaRPr lang="en-US" sz="2800" dirty="0">
              <a:solidFill>
                <a:schemeClr val="bg1"/>
              </a:solidFill>
              <a:latin typeface="Cambria" pitchFamily="18" charset="0"/>
              <a:cs typeface="Calibri"/>
            </a:endParaRPr>
          </a:p>
        </p:txBody>
      </p:sp>
    </p:spTree>
    <p:extLst>
      <p:ext uri="{BB962C8B-B14F-4D97-AF65-F5344CB8AC3E}">
        <p14:creationId xmlns:p14="http://schemas.microsoft.com/office/powerpoint/2010/main" val="2808447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covered this week</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Architectural look into MongoDB</a:t>
            </a:r>
          </a:p>
          <a:p>
            <a:pPr marL="457200" indent="-457200">
              <a:buFont typeface="Arial" panose="020B0604020202020204" pitchFamily="34" charset="0"/>
              <a:buChar char="•"/>
            </a:pPr>
            <a:r>
              <a:rPr lang="en-US" dirty="0" smtClean="0"/>
              <a:t>Architectural look into Cassandra</a:t>
            </a:r>
          </a:p>
          <a:p>
            <a:pPr marL="457200" indent="-457200">
              <a:buFont typeface="Arial" panose="020B0604020202020204" pitchFamily="34" charset="0"/>
              <a:buChar char="•"/>
            </a:pPr>
            <a:r>
              <a:rPr lang="en-US" dirty="0" smtClean="0"/>
              <a:t>Interacting with Cassandra databases using Python</a:t>
            </a:r>
          </a:p>
          <a:p>
            <a:pPr marL="457200" indent="-457200">
              <a:buFont typeface="Arial" panose="020B0604020202020204" pitchFamily="34" charset="0"/>
              <a:buChar char="•"/>
            </a:pPr>
            <a:r>
              <a:rPr lang="en-US" dirty="0" smtClean="0"/>
              <a:t>Interacting with MongoDB databases using Python</a:t>
            </a:r>
            <a:endParaRPr lang="en-US" dirty="0"/>
          </a:p>
        </p:txBody>
      </p:sp>
    </p:spTree>
    <p:extLst>
      <p:ext uri="{BB962C8B-B14F-4D97-AF65-F5344CB8AC3E}">
        <p14:creationId xmlns:p14="http://schemas.microsoft.com/office/powerpoint/2010/main" val="4032230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Week</a:t>
            </a:r>
            <a:endParaRPr lang="en-US" dirty="0"/>
          </a:p>
        </p:txBody>
      </p:sp>
      <p:sp>
        <p:nvSpPr>
          <p:cNvPr id="3" name="Content Placeholder 2"/>
          <p:cNvSpPr>
            <a:spLocks noGrp="1"/>
          </p:cNvSpPr>
          <p:nvPr>
            <p:ph idx="1"/>
          </p:nvPr>
        </p:nvSpPr>
        <p:spPr/>
        <p:txBody>
          <a:bodyPr/>
          <a:lstStyle/>
          <a:p>
            <a:r>
              <a:rPr lang="en-US" dirty="0" smtClean="0"/>
              <a:t>Reverse engineering Kayak</a:t>
            </a:r>
            <a:endParaRPr lang="en-US" dirty="0"/>
          </a:p>
        </p:txBody>
      </p:sp>
    </p:spTree>
    <p:extLst>
      <p:ext uri="{BB962C8B-B14F-4D97-AF65-F5344CB8AC3E}">
        <p14:creationId xmlns:p14="http://schemas.microsoft.com/office/powerpoint/2010/main" val="2111271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of last week</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MongoDB database model</a:t>
            </a:r>
          </a:p>
          <a:p>
            <a:pPr marL="457200" indent="-457200">
              <a:buFont typeface="Arial" panose="020B0604020202020204" pitchFamily="34" charset="0"/>
              <a:buChar char="•"/>
            </a:pPr>
            <a:r>
              <a:rPr lang="en-US" dirty="0" smtClean="0"/>
              <a:t>Operations on MongoDB databases</a:t>
            </a:r>
          </a:p>
          <a:p>
            <a:pPr marL="457200" indent="-457200">
              <a:buFont typeface="Arial" panose="020B0604020202020204" pitchFamily="34" charset="0"/>
              <a:buChar char="•"/>
            </a:pPr>
            <a:r>
              <a:rPr lang="en-US" dirty="0" smtClean="0"/>
              <a:t>Downloading and installing MongoDB</a:t>
            </a:r>
            <a:endParaRPr lang="en-US" dirty="0"/>
          </a:p>
        </p:txBody>
      </p:sp>
    </p:spTree>
    <p:extLst>
      <p:ext uri="{BB962C8B-B14F-4D97-AF65-F5344CB8AC3E}">
        <p14:creationId xmlns:p14="http://schemas.microsoft.com/office/powerpoint/2010/main" val="963663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week</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Architectural look into MongoDB</a:t>
            </a:r>
          </a:p>
          <a:p>
            <a:pPr marL="457200" indent="-457200">
              <a:buFont typeface="Arial" panose="020B0604020202020204" pitchFamily="34" charset="0"/>
              <a:buChar char="•"/>
            </a:pPr>
            <a:r>
              <a:rPr lang="en-US" dirty="0" smtClean="0"/>
              <a:t>Architectural look into Cassandra</a:t>
            </a:r>
          </a:p>
          <a:p>
            <a:pPr marL="457200" indent="-457200">
              <a:buFont typeface="Arial" panose="020B0604020202020204" pitchFamily="34" charset="0"/>
              <a:buChar char="•"/>
            </a:pPr>
            <a:r>
              <a:rPr lang="en-US" dirty="0" smtClean="0"/>
              <a:t>Interacting with Cassandra databases using Python</a:t>
            </a:r>
          </a:p>
          <a:p>
            <a:pPr marL="457200" indent="-457200">
              <a:buFont typeface="Arial" panose="020B0604020202020204" pitchFamily="34" charset="0"/>
              <a:buChar char="•"/>
            </a:pPr>
            <a:r>
              <a:rPr lang="en-US" dirty="0" smtClean="0"/>
              <a:t>Interacting with MongoDB databases using Python</a:t>
            </a:r>
            <a:endParaRPr lang="en-US" dirty="0"/>
          </a:p>
        </p:txBody>
      </p:sp>
    </p:spTree>
    <p:extLst>
      <p:ext uri="{BB962C8B-B14F-4D97-AF65-F5344CB8AC3E}">
        <p14:creationId xmlns:p14="http://schemas.microsoft.com/office/powerpoint/2010/main" val="2977741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927145"/>
          </a:xfrm>
        </p:spPr>
        <p:txBody>
          <a:bodyPr/>
          <a:lstStyle/>
          <a:p>
            <a:r>
              <a:rPr lang="en-US" sz="3600" dirty="0" smtClean="0"/>
              <a:t>Why use MongoDB or Cassandra (or any NoSQL DB)?</a:t>
            </a:r>
            <a:endParaRPr lang="en-US" sz="3600" dirty="0"/>
          </a:p>
        </p:txBody>
      </p:sp>
      <p:sp>
        <p:nvSpPr>
          <p:cNvPr id="3" name="Content Placeholder 2"/>
          <p:cNvSpPr>
            <a:spLocks noGrp="1"/>
          </p:cNvSpPr>
          <p:nvPr>
            <p:ph idx="1"/>
          </p:nvPr>
        </p:nvSpPr>
        <p:spPr>
          <a:xfrm>
            <a:off x="609600" y="1201783"/>
            <a:ext cx="10972800" cy="5159828"/>
          </a:xfrm>
        </p:spPr>
        <p:txBody>
          <a:bodyPr/>
          <a:lstStyle/>
          <a:p>
            <a:pPr marL="457200" indent="-457200">
              <a:buFont typeface="Arial" panose="020B0604020202020204" pitchFamily="34" charset="0"/>
              <a:buChar char="•"/>
            </a:pPr>
            <a:r>
              <a:rPr lang="en-US" sz="2800" dirty="0" smtClean="0"/>
              <a:t>Main reason: Allows efficient and quick scaling up</a:t>
            </a:r>
          </a:p>
          <a:p>
            <a:pPr marL="915988" lvl="1" indent="-457200">
              <a:buFont typeface="Arial" panose="020B0604020202020204" pitchFamily="34" charset="0"/>
              <a:buChar char="•"/>
            </a:pPr>
            <a:r>
              <a:rPr lang="en-US" sz="2400" dirty="0" smtClean="0"/>
              <a:t>Makes sense only if large amount data needs to be ingested </a:t>
            </a:r>
            <a:r>
              <a:rPr lang="en-US" sz="2400" b="1" dirty="0" smtClean="0">
                <a:solidFill>
                  <a:srgbClr val="FFC000"/>
                </a:solidFill>
              </a:rPr>
              <a:t>quickly</a:t>
            </a:r>
          </a:p>
          <a:p>
            <a:pPr marL="1144588" lvl="2" indent="-457200">
              <a:buFont typeface="Arial" panose="020B0604020202020204" pitchFamily="34" charset="0"/>
              <a:buChar char="•"/>
            </a:pPr>
            <a:r>
              <a:rPr lang="en-US" sz="2000" b="1" dirty="0" smtClean="0">
                <a:solidFill>
                  <a:schemeClr val="bg1"/>
                </a:solidFill>
              </a:rPr>
              <a:t>Volume and Velocity  (volume by itself may not be a good enough reason)</a:t>
            </a:r>
          </a:p>
          <a:p>
            <a:pPr marL="1144588" lvl="2" indent="-457200">
              <a:buFont typeface="Arial" panose="020B0604020202020204" pitchFamily="34" charset="0"/>
              <a:buChar char="•"/>
            </a:pPr>
            <a:r>
              <a:rPr lang="en-US" sz="2000" b="1" dirty="0" smtClean="0">
                <a:solidFill>
                  <a:schemeClr val="bg1"/>
                </a:solidFill>
              </a:rPr>
              <a:t>Especially, if the data comes in unpredictable bursts</a:t>
            </a:r>
          </a:p>
          <a:p>
            <a:pPr marL="457200" indent="-457200">
              <a:buFont typeface="Arial" panose="020B0604020202020204" pitchFamily="34" charset="0"/>
              <a:buChar char="•"/>
            </a:pPr>
            <a:r>
              <a:rPr lang="en-US" sz="2800" dirty="0" smtClean="0"/>
              <a:t>Second reason: Variety of data in the sense that the data to be ingested does not all have the same fields</a:t>
            </a:r>
          </a:p>
          <a:p>
            <a:pPr marL="915988" lvl="1" indent="-457200">
              <a:buFont typeface="Arial" panose="020B0604020202020204" pitchFamily="34" charset="0"/>
              <a:buChar char="•"/>
            </a:pPr>
            <a:r>
              <a:rPr lang="en-US" sz="2400" dirty="0" smtClean="0"/>
              <a:t>Schema-less or schema optional</a:t>
            </a:r>
          </a:p>
          <a:p>
            <a:pPr marL="915988" lvl="1" indent="-457200">
              <a:buFont typeface="Arial" panose="020B0604020202020204" pitchFamily="34" charset="0"/>
              <a:buChar char="•"/>
            </a:pPr>
            <a:r>
              <a:rPr lang="en-US" sz="2400" dirty="0" smtClean="0"/>
              <a:t>Not clear how Cassandra supports that</a:t>
            </a:r>
          </a:p>
          <a:p>
            <a:pPr marL="457200" indent="-457200">
              <a:buFont typeface="Arial" panose="020B0604020202020204" pitchFamily="34" charset="0"/>
              <a:buChar char="•"/>
            </a:pPr>
            <a:r>
              <a:rPr lang="en-US" sz="2800" dirty="0" smtClean="0"/>
              <a:t>Third reason: Eliminates expensive joins for querying data</a:t>
            </a:r>
          </a:p>
          <a:p>
            <a:pPr marL="915988" lvl="1" indent="-457200">
              <a:buFont typeface="Arial" panose="020B0604020202020204" pitchFamily="34" charset="0"/>
              <a:buChar char="•"/>
            </a:pPr>
            <a:r>
              <a:rPr lang="en-US" sz="2400" dirty="0" smtClean="0"/>
              <a:t>Why do we need that?</a:t>
            </a:r>
          </a:p>
          <a:p>
            <a:pPr marL="1144588" lvl="2" indent="-457200">
              <a:buFont typeface="Arial" panose="020B0604020202020204" pitchFamily="34" charset="0"/>
              <a:buChar char="•"/>
            </a:pPr>
            <a:r>
              <a:rPr lang="en-US" sz="2000" dirty="0" smtClean="0">
                <a:solidFill>
                  <a:schemeClr val="bg1"/>
                </a:solidFill>
              </a:rPr>
              <a:t>Large volumes of data will result in very expensive joins</a:t>
            </a:r>
          </a:p>
          <a:p>
            <a:pPr marL="1144588" lvl="2" indent="-457200">
              <a:buFont typeface="Arial" panose="020B0604020202020204" pitchFamily="34" charset="0"/>
              <a:buChar char="•"/>
            </a:pPr>
            <a:r>
              <a:rPr lang="en-US" sz="2000" dirty="0" smtClean="0">
                <a:solidFill>
                  <a:schemeClr val="bg1"/>
                </a:solidFill>
              </a:rPr>
              <a:t>Real-time applications </a:t>
            </a:r>
          </a:p>
          <a:p>
            <a:pPr marL="1144588" lvl="2" indent="-457200">
              <a:buFont typeface="Arial" panose="020B0604020202020204" pitchFamily="34" charset="0"/>
              <a:buChar char="•"/>
            </a:pPr>
            <a:endParaRPr lang="en-US" sz="2000" dirty="0"/>
          </a:p>
        </p:txBody>
      </p:sp>
    </p:spTree>
    <p:extLst>
      <p:ext uri="{BB962C8B-B14F-4D97-AF65-F5344CB8AC3E}">
        <p14:creationId xmlns:p14="http://schemas.microsoft.com/office/powerpoint/2010/main" val="398593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and Horizontal Scaling</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sz="2800" dirty="0" smtClean="0"/>
              <a:t>Handling big data gracefully requires that new data coming in rapidly and in unpredictable bursts needs to be ingested quickly.</a:t>
            </a:r>
          </a:p>
          <a:p>
            <a:pPr marL="457200" indent="-457200">
              <a:buFont typeface="Arial" panose="020B0604020202020204" pitchFamily="34" charset="0"/>
              <a:buChar char="•"/>
            </a:pPr>
            <a:r>
              <a:rPr lang="en-US" sz="2800" dirty="0" smtClean="0"/>
              <a:t>Real-time applications based on big data implies that data be supplied quickly.</a:t>
            </a:r>
          </a:p>
          <a:p>
            <a:pPr marL="915988" lvl="1" indent="-457200">
              <a:buFont typeface="Arial" panose="020B0604020202020204" pitchFamily="34" charset="0"/>
              <a:buChar char="•"/>
            </a:pPr>
            <a:r>
              <a:rPr lang="en-US" sz="2400" dirty="0" smtClean="0"/>
              <a:t>Low latency</a:t>
            </a:r>
          </a:p>
          <a:p>
            <a:pPr marL="457200" indent="-457200">
              <a:buFont typeface="Arial" panose="020B0604020202020204" pitchFamily="34" charset="0"/>
              <a:buChar char="•"/>
            </a:pPr>
            <a:r>
              <a:rPr lang="en-US" sz="2800" dirty="0" smtClean="0"/>
              <a:t>Horizontal scaling (as opposed to vertical scaling) facilitates quick ingestion</a:t>
            </a:r>
          </a:p>
          <a:p>
            <a:pPr marL="457200" indent="-457200">
              <a:buFont typeface="Arial" panose="020B0604020202020204" pitchFamily="34" charset="0"/>
              <a:buChar char="•"/>
            </a:pPr>
            <a:r>
              <a:rPr lang="en-US" sz="2800" dirty="0" smtClean="0"/>
              <a:t>Horizontal scaling combined with </a:t>
            </a:r>
            <a:r>
              <a:rPr lang="en-US" sz="2800" dirty="0" err="1" smtClean="0"/>
              <a:t>sharding</a:t>
            </a:r>
            <a:r>
              <a:rPr lang="en-US" sz="2800" dirty="0" smtClean="0"/>
              <a:t> and no-joins architecture facilitates low latency</a:t>
            </a:r>
            <a:endParaRPr lang="en-US" sz="2800" dirty="0"/>
          </a:p>
        </p:txBody>
      </p:sp>
    </p:spTree>
    <p:extLst>
      <p:ext uri="{BB962C8B-B14F-4D97-AF65-F5344CB8AC3E}">
        <p14:creationId xmlns:p14="http://schemas.microsoft.com/office/powerpoint/2010/main" val="338672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horizontal scaling</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Horizontal scaling</a:t>
            </a:r>
          </a:p>
          <a:p>
            <a:pPr marL="915988" lvl="1" indent="-457200">
              <a:buFont typeface="Arial" panose="020B0604020202020204" pitchFamily="34" charset="0"/>
              <a:buChar char="•"/>
            </a:pPr>
            <a:r>
              <a:rPr lang="en-US" dirty="0" smtClean="0"/>
              <a:t>As more data is added, more nodes/clusters are added to the system</a:t>
            </a:r>
          </a:p>
          <a:p>
            <a:pPr marL="457200" indent="-457200">
              <a:buFont typeface="Arial" panose="020B0604020202020204" pitchFamily="34" charset="0"/>
              <a:buChar char="•"/>
            </a:pPr>
            <a:r>
              <a:rPr lang="en-US" dirty="0" smtClean="0"/>
              <a:t>More nodes there are, more likely a node will fail</a:t>
            </a:r>
          </a:p>
          <a:p>
            <a:pPr marL="457200" indent="-457200">
              <a:buFont typeface="Arial" panose="020B0604020202020204" pitchFamily="34" charset="0"/>
              <a:buChar char="•"/>
            </a:pPr>
            <a:r>
              <a:rPr lang="en-US" dirty="0" smtClean="0"/>
              <a:t>Nodes have to be connected by a network</a:t>
            </a:r>
          </a:p>
          <a:p>
            <a:pPr marL="915988" lvl="1" indent="-457200">
              <a:buFont typeface="Arial" panose="020B0604020202020204" pitchFamily="34" charset="0"/>
              <a:buChar char="•"/>
            </a:pPr>
            <a:r>
              <a:rPr lang="en-US" dirty="0" smtClean="0"/>
              <a:t>The more network links there are, more likely that a link will fail</a:t>
            </a:r>
          </a:p>
          <a:p>
            <a:pPr marL="457200" indent="-457200">
              <a:buFont typeface="Arial" panose="020B0604020202020204" pitchFamily="34" charset="0"/>
              <a:buChar char="•"/>
            </a:pPr>
            <a:r>
              <a:rPr lang="en-US" dirty="0" smtClean="0"/>
              <a:t>What problems do node or link failure cause?</a:t>
            </a:r>
          </a:p>
          <a:p>
            <a:pPr marL="915988" lvl="1" indent="-457200">
              <a:buFont typeface="Arial" panose="020B0604020202020204" pitchFamily="34" charset="0"/>
              <a:buChar char="•"/>
            </a:pPr>
            <a:r>
              <a:rPr lang="en-US" dirty="0" smtClean="0"/>
              <a:t>How do Cassandra and MongoDB handle these problems?</a:t>
            </a:r>
            <a:endParaRPr lang="en-US" dirty="0"/>
          </a:p>
        </p:txBody>
      </p:sp>
    </p:spTree>
    <p:extLst>
      <p:ext uri="{BB962C8B-B14F-4D97-AF65-F5344CB8AC3E}">
        <p14:creationId xmlns:p14="http://schemas.microsoft.com/office/powerpoint/2010/main" val="2955071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of Horizontal Scaling</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Horizontal scaling assumes that each new node/server does not have to be able to hold/process large amounts of data.</a:t>
            </a:r>
          </a:p>
          <a:p>
            <a:pPr marL="915988" lvl="1" indent="-457200">
              <a:buFont typeface="Arial" panose="020B0604020202020204" pitchFamily="34" charset="0"/>
              <a:buChar char="•"/>
            </a:pPr>
            <a:r>
              <a:rPr lang="en-US" dirty="0" smtClean="0"/>
              <a:t>Use of relatively cheap commodity servers</a:t>
            </a:r>
          </a:p>
          <a:p>
            <a:pPr marL="457200" indent="-457200">
              <a:buFont typeface="Arial" panose="020B0604020202020204" pitchFamily="34" charset="0"/>
              <a:buChar char="•"/>
            </a:pPr>
            <a:r>
              <a:rPr lang="en-US" dirty="0" smtClean="0"/>
              <a:t>So, a large data set (table, document family, etc.) may have to be broken up (</a:t>
            </a:r>
            <a:r>
              <a:rPr lang="en-US" dirty="0" err="1" smtClean="0"/>
              <a:t>sharded</a:t>
            </a:r>
            <a:r>
              <a:rPr lang="en-US" dirty="0" smtClean="0"/>
              <a:t>) and different shards have to be stored on different nodes/servers.</a:t>
            </a:r>
          </a:p>
          <a:p>
            <a:pPr marL="915988" lvl="1" indent="-457200">
              <a:buFont typeface="Arial" panose="020B0604020202020204" pitchFamily="34" charset="0"/>
              <a:buChar char="•"/>
            </a:pPr>
            <a:r>
              <a:rPr lang="en-US" dirty="0" smtClean="0"/>
              <a:t>Implies that a </a:t>
            </a:r>
            <a:r>
              <a:rPr lang="en-US" dirty="0" smtClean="0">
                <a:solidFill>
                  <a:srgbClr val="FFC000"/>
                </a:solidFill>
              </a:rPr>
              <a:t>routing service</a:t>
            </a:r>
            <a:r>
              <a:rPr lang="en-US" dirty="0" smtClean="0"/>
              <a:t> is needed to route a write or read request to the appropriate shard.</a:t>
            </a:r>
            <a:endParaRPr lang="en-US" dirty="0"/>
          </a:p>
        </p:txBody>
      </p:sp>
    </p:spTree>
    <p:extLst>
      <p:ext uri="{BB962C8B-B14F-4D97-AF65-F5344CB8AC3E}">
        <p14:creationId xmlns:p14="http://schemas.microsoft.com/office/powerpoint/2010/main" val="180730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of Horizontal Scaling--2</a:t>
            </a:r>
            <a:endParaRPr lang="en-US" dirty="0"/>
          </a:p>
        </p:txBody>
      </p:sp>
      <p:sp>
        <p:nvSpPr>
          <p:cNvPr id="3" name="Content Placeholder 2"/>
          <p:cNvSpPr>
            <a:spLocks noGrp="1"/>
          </p:cNvSpPr>
          <p:nvPr>
            <p:ph idx="1"/>
          </p:nvPr>
        </p:nvSpPr>
        <p:spPr>
          <a:xfrm>
            <a:off x="609600" y="1417639"/>
            <a:ext cx="10972800" cy="4943972"/>
          </a:xfrm>
        </p:spPr>
        <p:txBody>
          <a:bodyPr/>
          <a:lstStyle/>
          <a:p>
            <a:pPr marL="457200" indent="-457200">
              <a:buFont typeface="Arial" panose="020B0604020202020204" pitchFamily="34" charset="0"/>
              <a:buChar char="•"/>
            </a:pPr>
            <a:r>
              <a:rPr lang="en-US" dirty="0" smtClean="0"/>
              <a:t>More nodes/server the more possibility of failed nodes</a:t>
            </a:r>
          </a:p>
          <a:p>
            <a:pPr marL="457200" indent="-457200">
              <a:buFont typeface="Arial" panose="020B0604020202020204" pitchFamily="34" charset="0"/>
              <a:buChar char="•"/>
            </a:pPr>
            <a:r>
              <a:rPr lang="en-US" dirty="0" smtClean="0"/>
              <a:t>More networks links the more possibility of link failure</a:t>
            </a:r>
          </a:p>
          <a:p>
            <a:pPr marL="457200" indent="-457200">
              <a:buFont typeface="Arial" panose="020B0604020202020204" pitchFamily="34" charset="0"/>
              <a:buChar char="•"/>
            </a:pPr>
            <a:r>
              <a:rPr lang="en-US" dirty="0" smtClean="0"/>
              <a:t>This implies that data on failed node/link may not be available until the node is up and connected.</a:t>
            </a:r>
          </a:p>
          <a:p>
            <a:pPr marL="915988" lvl="1" indent="-457200">
              <a:buFont typeface="Arial" panose="020B0604020202020204" pitchFamily="34" charset="0"/>
              <a:buChar char="•"/>
            </a:pPr>
            <a:r>
              <a:rPr lang="en-US" dirty="0" smtClean="0"/>
              <a:t>Undesirable feature</a:t>
            </a:r>
          </a:p>
          <a:p>
            <a:pPr marL="457200" indent="-457200">
              <a:buFont typeface="Arial" panose="020B0604020202020204" pitchFamily="34" charset="0"/>
              <a:buChar char="•"/>
            </a:pPr>
            <a:r>
              <a:rPr lang="en-US" dirty="0" smtClean="0"/>
              <a:t>Need to make the architecture partition tolerant</a:t>
            </a:r>
          </a:p>
          <a:p>
            <a:pPr marL="915988" lvl="1" indent="-457200">
              <a:buFont typeface="Arial" panose="020B0604020202020204" pitchFamily="34" charset="0"/>
              <a:buChar char="•"/>
            </a:pPr>
            <a:r>
              <a:rPr lang="en-US" dirty="0" smtClean="0"/>
              <a:t>All data is available all the time in the face of </a:t>
            </a:r>
            <a:r>
              <a:rPr lang="en-US" dirty="0" smtClean="0">
                <a:solidFill>
                  <a:srgbClr val="FFC000"/>
                </a:solidFill>
              </a:rPr>
              <a:t>routine</a:t>
            </a:r>
            <a:r>
              <a:rPr lang="en-US" dirty="0" smtClean="0"/>
              <a:t> failures of nodes/links.</a:t>
            </a:r>
          </a:p>
          <a:p>
            <a:pPr marL="915988" lvl="1" indent="-457200">
              <a:buFont typeface="Arial" panose="020B0604020202020204" pitchFamily="34" charset="0"/>
              <a:buChar char="•"/>
            </a:pPr>
            <a:r>
              <a:rPr lang="en-US" dirty="0" smtClean="0">
                <a:solidFill>
                  <a:srgbClr val="FFC000"/>
                </a:solidFill>
              </a:rPr>
              <a:t>Catastrophic failures </a:t>
            </a:r>
            <a:r>
              <a:rPr lang="en-US" dirty="0" smtClean="0">
                <a:solidFill>
                  <a:srgbClr val="00B0F0"/>
                </a:solidFill>
              </a:rPr>
              <a:t>is a different matter</a:t>
            </a:r>
            <a:endParaRPr lang="en-US" dirty="0">
              <a:solidFill>
                <a:srgbClr val="FFC000"/>
              </a:solidFill>
            </a:endParaRPr>
          </a:p>
        </p:txBody>
      </p:sp>
    </p:spTree>
    <p:extLst>
      <p:ext uri="{BB962C8B-B14F-4D97-AF65-F5344CB8AC3E}">
        <p14:creationId xmlns:p14="http://schemas.microsoft.com/office/powerpoint/2010/main" val="34427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Tolerance</a:t>
            </a:r>
            <a:endParaRPr lang="en-US" dirty="0"/>
          </a:p>
        </p:txBody>
      </p:sp>
      <p:sp>
        <p:nvSpPr>
          <p:cNvPr id="3" name="Content Placeholder 2"/>
          <p:cNvSpPr>
            <a:spLocks noGrp="1"/>
          </p:cNvSpPr>
          <p:nvPr>
            <p:ph idx="1"/>
          </p:nvPr>
        </p:nvSpPr>
        <p:spPr>
          <a:xfrm>
            <a:off x="609600" y="1417639"/>
            <a:ext cx="10972800" cy="4708526"/>
          </a:xfrm>
        </p:spPr>
        <p:txBody>
          <a:bodyPr/>
          <a:lstStyle/>
          <a:p>
            <a:pPr marL="457200" indent="-457200">
              <a:buFont typeface="Arial" panose="020B0604020202020204" pitchFamily="34" charset="0"/>
              <a:buChar char="•"/>
            </a:pPr>
            <a:r>
              <a:rPr lang="en-US" dirty="0" smtClean="0"/>
              <a:t>Availability of a database in the face of routine failures can be made possible by replication of shards</a:t>
            </a:r>
          </a:p>
          <a:p>
            <a:pPr marL="915988" lvl="1" indent="-457200">
              <a:buFont typeface="Arial" panose="020B0604020202020204" pitchFamily="34" charset="0"/>
              <a:buChar char="•"/>
            </a:pPr>
            <a:r>
              <a:rPr lang="en-US" dirty="0" smtClean="0"/>
              <a:t>If one copy of a shard fails, read/write requests can be directed to the other copies.</a:t>
            </a:r>
          </a:p>
          <a:p>
            <a:pPr marL="457200" indent="-457200">
              <a:buFont typeface="Arial" panose="020B0604020202020204" pitchFamily="34" charset="0"/>
              <a:buChar char="•"/>
            </a:pPr>
            <a:r>
              <a:rPr lang="en-US" dirty="0" smtClean="0"/>
              <a:t>Architectural issues: </a:t>
            </a:r>
          </a:p>
          <a:p>
            <a:pPr marL="915988" lvl="1" indent="-457200">
              <a:buFont typeface="Arial" panose="020B0604020202020204" pitchFamily="34" charset="0"/>
              <a:buChar char="•"/>
            </a:pPr>
            <a:r>
              <a:rPr lang="en-US" dirty="0" smtClean="0"/>
              <a:t>How does the system keep track of which copy of a shard is accessible?</a:t>
            </a:r>
          </a:p>
          <a:p>
            <a:pPr marL="915988" lvl="1" indent="-457200">
              <a:buFont typeface="Arial" panose="020B0604020202020204" pitchFamily="34" charset="0"/>
              <a:buChar char="•"/>
            </a:pPr>
            <a:r>
              <a:rPr lang="en-US" dirty="0" smtClean="0"/>
              <a:t>By what principle does it determine to which of the accessible copies of the shard to send a read or write request? </a:t>
            </a:r>
            <a:endParaRPr lang="en-US" dirty="0"/>
          </a:p>
        </p:txBody>
      </p:sp>
    </p:spTree>
    <p:extLst>
      <p:ext uri="{BB962C8B-B14F-4D97-AF65-F5344CB8AC3E}">
        <p14:creationId xmlns:p14="http://schemas.microsoft.com/office/powerpoint/2010/main" val="3050410135"/>
      </p:ext>
    </p:extLst>
  </p:cSld>
  <p:clrMapOvr>
    <a:masterClrMapping/>
  </p:clrMapOvr>
</p:sld>
</file>

<file path=ppt/theme/theme1.xml><?xml version="1.0" encoding="utf-8"?>
<a:theme xmlns:a="http://schemas.openxmlformats.org/drawingml/2006/main" name="APAN RD Spring 2018 Lecture 9. Hypothesis Testing N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wrap="square">
        <a:spAutoFit/>
      </a:bodyPr>
      <a:lstStyle>
        <a:defPPr eaLnBrk="1" hangingPunct="1">
          <a:defRPr sz="1600" dirty="0">
            <a:solidFill>
              <a:schemeClr val="bg1"/>
            </a:solidFill>
            <a:latin typeface="Cambria" pitchFamily="18" charset="0"/>
            <a:cs typeface="Calibri"/>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APAN RD Spring 2018 Lecture 9. Hypothesis Testing NR</Template>
  <TotalTime>63790</TotalTime>
  <Words>1382</Words>
  <Application>Microsoft Office PowerPoint</Application>
  <PresentationFormat>Widescreen</PresentationFormat>
  <Paragraphs>112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ＭＳ Ｐゴシック</vt:lpstr>
      <vt:lpstr>Arial</vt:lpstr>
      <vt:lpstr>Calibri</vt:lpstr>
      <vt:lpstr>Cambria</vt:lpstr>
      <vt:lpstr>Georgia</vt:lpstr>
      <vt:lpstr>Times New Roman</vt:lpstr>
      <vt:lpstr>APAN RD Spring 2018 Lecture 9. Hypothesis Testing NR</vt:lpstr>
      <vt:lpstr>APAN PS5400: Managing Data</vt:lpstr>
      <vt:lpstr>Recap of last week</vt:lpstr>
      <vt:lpstr>This week</vt:lpstr>
      <vt:lpstr>Why use MongoDB or Cassandra (or any NoSQL DB)?</vt:lpstr>
      <vt:lpstr>Big Data and Horizontal Scaling</vt:lpstr>
      <vt:lpstr>Supporting horizontal scaling</vt:lpstr>
      <vt:lpstr>Implications of Horizontal Scaling</vt:lpstr>
      <vt:lpstr>Implications of Horizontal Scaling--2</vt:lpstr>
      <vt:lpstr>Partition Tolerance</vt:lpstr>
      <vt:lpstr>CAP theorem revisited</vt:lpstr>
      <vt:lpstr>The root of Inconsistency</vt:lpstr>
      <vt:lpstr>Master/Slave architecture</vt:lpstr>
      <vt:lpstr>No Master/Slave</vt:lpstr>
      <vt:lpstr>No Master/Slave—Problem 1</vt:lpstr>
      <vt:lpstr>No Master/Slave—Problem 2</vt:lpstr>
      <vt:lpstr>PowerPoint Presentation</vt:lpstr>
      <vt:lpstr>What we covered this week</vt:lpstr>
      <vt:lpstr>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APAN PS5400: Managing Data</dc:title>
  <dc:creator>Shekhar Pradhan</dc:creator>
  <cp:lastModifiedBy>Francois Scharffe</cp:lastModifiedBy>
  <cp:revision>344</cp:revision>
  <dcterms:created xsi:type="dcterms:W3CDTF">2018-12-08T01:59:41Z</dcterms:created>
  <dcterms:modified xsi:type="dcterms:W3CDTF">2020-04-08T20:40:52Z</dcterms:modified>
</cp:coreProperties>
</file>