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4" r:id="rId4"/>
    <p:sldId id="258" r:id="rId5"/>
    <p:sldId id="260" r:id="rId6"/>
    <p:sldId id="275" r:id="rId7"/>
    <p:sldId id="261" r:id="rId8"/>
    <p:sldId id="262" r:id="rId9"/>
    <p:sldId id="263" r:id="rId10"/>
    <p:sldId id="268" r:id="rId11"/>
    <p:sldId id="269" r:id="rId12"/>
    <p:sldId id="270" r:id="rId13"/>
    <p:sldId id="264" r:id="rId14"/>
    <p:sldId id="265" r:id="rId15"/>
    <p:sldId id="266" r:id="rId16"/>
    <p:sldId id="267" r:id="rId17"/>
    <p:sldId id="271" r:id="rId18"/>
    <p:sldId id="272" r:id="rId19"/>
    <p:sldId id="273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50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56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21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69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69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67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02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13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72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26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72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21B5-37BB-41B5-BD85-7EC3A06263DA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57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ellard.org/jslinux/vm.html?cpu=riscv64&amp;url=https://bellard.org/jslinux/buildroot-riscv64.cfg&amp;mem=256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Linux </a:t>
            </a:r>
            <a:r>
              <a:rPr lang="zh-TW" altLang="en-US" dirty="0" smtClean="0"/>
              <a:t>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r>
              <a:rPr lang="zh-TW" altLang="en-US" dirty="0" smtClean="0"/>
              <a:t>檔案系統基本操作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8823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刪除空目錄</a:t>
            </a:r>
            <a:r>
              <a:rPr lang="en-US" altLang="zh-TW" dirty="0" smtClean="0"/>
              <a:t>/</a:t>
            </a:r>
            <a:r>
              <a:rPr lang="zh-TW" altLang="en-US" dirty="0" smtClean="0"/>
              <a:t>顯示目前目錄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刪除空目錄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rmdir</a:t>
            </a:r>
            <a:r>
              <a:rPr lang="en-US" altLang="zh-TW" dirty="0" smtClean="0"/>
              <a:t> [Folder name]</a:t>
            </a:r>
          </a:p>
          <a:p>
            <a:r>
              <a:rPr lang="zh-TW" altLang="en-US" dirty="0"/>
              <a:t>刪除目錄參數</a:t>
            </a:r>
            <a:r>
              <a:rPr lang="en-US" altLang="zh-TW" dirty="0" smtClean="0"/>
              <a:t>:-p </a:t>
            </a:r>
            <a:r>
              <a:rPr lang="zh-TW" altLang="en-US" dirty="0" smtClean="0"/>
              <a:t>連同上層目錄刪除</a:t>
            </a:r>
            <a:endParaRPr lang="en-US" altLang="zh-TW" dirty="0" smtClean="0"/>
          </a:p>
          <a:p>
            <a:r>
              <a:rPr lang="zh-TW" altLang="en-US" dirty="0" smtClean="0"/>
              <a:t>刪除目錄參數</a:t>
            </a:r>
            <a:r>
              <a:rPr lang="en-US" altLang="zh-TW" dirty="0" smtClean="0"/>
              <a:t>:-r </a:t>
            </a:r>
            <a:r>
              <a:rPr lang="zh-TW" altLang="en-US" dirty="0" smtClean="0"/>
              <a:t>遞迴刪除</a:t>
            </a:r>
            <a:r>
              <a:rPr lang="en-US" altLang="zh-TW" dirty="0" smtClean="0"/>
              <a:t>(</a:t>
            </a:r>
            <a:r>
              <a:rPr lang="zh-TW" altLang="en-US" dirty="0" smtClean="0"/>
              <a:t>危險</a:t>
            </a:r>
            <a:r>
              <a:rPr lang="en-US" altLang="zh-TW" dirty="0" smtClean="0"/>
              <a:t>!)</a:t>
            </a:r>
          </a:p>
          <a:p>
            <a:r>
              <a:rPr lang="zh-TW" altLang="en-US" dirty="0"/>
              <a:t>顯示目前目錄</a:t>
            </a:r>
            <a:r>
              <a:rPr lang="en-US" altLang="zh-TW" dirty="0"/>
              <a:t>:</a:t>
            </a:r>
            <a:r>
              <a:rPr lang="en-US" altLang="zh-TW" dirty="0" err="1"/>
              <a:t>pwd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933056"/>
            <a:ext cx="5328592" cy="248992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555776" y="642297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1.5</a:t>
            </a:r>
            <a:r>
              <a:rPr lang="zh-TW" altLang="en-US" dirty="0" smtClean="0"/>
              <a:t> 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rmdir</a:t>
            </a:r>
            <a:r>
              <a:rPr lang="zh-TW" altLang="en-US" dirty="0" smtClean="0"/>
              <a:t>刪除空目錄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62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刪除目錄</a:t>
            </a:r>
            <a:r>
              <a:rPr lang="en-US" altLang="zh-TW" dirty="0"/>
              <a:t>/</a:t>
            </a:r>
            <a:r>
              <a:rPr lang="zh-TW" altLang="en-US" dirty="0" smtClean="0"/>
              <a:t>顯示目前目錄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6216208" cy="3904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763688" y="5606606"/>
            <a:ext cx="564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1.6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test4</a:t>
            </a:r>
            <a:r>
              <a:rPr lang="zh-TW" altLang="en-US" dirty="0" smtClean="0"/>
              <a:t>資料夾創立檔案</a:t>
            </a:r>
            <a:r>
              <a:rPr lang="en-US" altLang="zh-TW" dirty="0" smtClean="0"/>
              <a:t>,</a:t>
            </a:r>
            <a:r>
              <a:rPr lang="zh-TW" altLang="en-US" dirty="0" smtClean="0"/>
              <a:t>刪除時報錯</a:t>
            </a:r>
            <a:r>
              <a:rPr lang="en-US" altLang="zh-TW" dirty="0" smtClean="0"/>
              <a:t>(</a:t>
            </a:r>
            <a:r>
              <a:rPr lang="zh-TW" altLang="en-US" dirty="0" smtClean="0"/>
              <a:t>目錄非為空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0236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刪除目錄</a:t>
            </a:r>
            <a:r>
              <a:rPr lang="en-US" altLang="zh-TW" dirty="0"/>
              <a:t>/</a:t>
            </a:r>
            <a:r>
              <a:rPr lang="zh-TW" altLang="en-US" dirty="0" smtClean="0"/>
              <a:t>顯示目前目錄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61" y="1628800"/>
            <a:ext cx="60483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123728" y="4381525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1.7 </a:t>
            </a:r>
            <a:r>
              <a:rPr lang="zh-TW" altLang="en-US" dirty="0" smtClean="0"/>
              <a:t>在進入</a:t>
            </a:r>
            <a:r>
              <a:rPr lang="en-US" altLang="zh-TW" dirty="0" smtClean="0"/>
              <a:t>test4</a:t>
            </a:r>
            <a:r>
              <a:rPr lang="zh-TW" altLang="en-US" dirty="0" smtClean="0"/>
              <a:t>刪除空檔案後</a:t>
            </a:r>
            <a:r>
              <a:rPr lang="en-US" altLang="zh-TW" dirty="0" smtClean="0"/>
              <a:t>,</a:t>
            </a:r>
            <a:r>
              <a:rPr lang="en-US" altLang="zh-TW" dirty="0" err="1" smtClean="0"/>
              <a:t>rmdir</a:t>
            </a:r>
            <a:r>
              <a:rPr lang="zh-TW" altLang="en-US" dirty="0" smtClean="0"/>
              <a:t>運作</a:t>
            </a:r>
            <a:endParaRPr lang="zh-TW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10" y="4895841"/>
            <a:ext cx="6115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891479" y="5448738"/>
            <a:ext cx="314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1.8 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pwd</a:t>
            </a:r>
            <a:r>
              <a:rPr lang="zh-TW" altLang="en-US" dirty="0" smtClean="0"/>
              <a:t>查看目前目錄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106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新增空檔案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ouch </a:t>
            </a:r>
            <a:r>
              <a:rPr lang="zh-TW" altLang="en-US" dirty="0" smtClean="0"/>
              <a:t>產生一空檔案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289" y="2204864"/>
            <a:ext cx="62198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86"/>
          <a:stretch/>
        </p:blipFill>
        <p:spPr bwMode="auto">
          <a:xfrm>
            <a:off x="1446786" y="4221088"/>
            <a:ext cx="6332247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771800" y="38517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1.9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touch</a:t>
            </a:r>
            <a:r>
              <a:rPr lang="zh-TW" altLang="en-US" dirty="0" smtClean="0"/>
              <a:t>產生空檔案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123728" y="6381328"/>
            <a:ext cx="451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1.10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vi</a:t>
            </a:r>
            <a:r>
              <a:rPr lang="zh-TW" altLang="en-US" dirty="0" smtClean="0"/>
              <a:t>編輯</a:t>
            </a:r>
            <a:r>
              <a:rPr lang="en-US" altLang="zh-TW" dirty="0" smtClean="0"/>
              <a:t>touch</a:t>
            </a:r>
            <a:r>
              <a:rPr lang="zh-TW" altLang="en-US" dirty="0" smtClean="0"/>
              <a:t>產生的檔案為空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5218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/>
              <a:t>搬移以及複製檔案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複製檔案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cp</a:t>
            </a:r>
            <a:r>
              <a:rPr lang="en-US" altLang="zh-TW" dirty="0" smtClean="0"/>
              <a:t> [filename] [new path]</a:t>
            </a:r>
          </a:p>
          <a:p>
            <a:r>
              <a:rPr lang="zh-TW" altLang="en-US" dirty="0" smtClean="0"/>
              <a:t>複製檔案參數</a:t>
            </a:r>
            <a:r>
              <a:rPr lang="en-US" altLang="zh-TW" dirty="0" smtClean="0"/>
              <a:t>:-R </a:t>
            </a:r>
            <a:r>
              <a:rPr lang="zh-TW" altLang="en-US" dirty="0" smtClean="0"/>
              <a:t>遞迴複製</a:t>
            </a:r>
            <a:r>
              <a:rPr lang="en-US" altLang="zh-TW" dirty="0" smtClean="0"/>
              <a:t>(Recursive)</a:t>
            </a:r>
          </a:p>
          <a:p>
            <a:r>
              <a:rPr lang="zh-TW" altLang="en-US" dirty="0"/>
              <a:t>複製檔案參數</a:t>
            </a:r>
            <a:r>
              <a:rPr lang="en-US" altLang="zh-TW" dirty="0" smtClean="0"/>
              <a:t>:-f </a:t>
            </a:r>
            <a:r>
              <a:rPr lang="zh-TW" altLang="en-US" dirty="0" smtClean="0"/>
              <a:t>覆蓋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搬移</a:t>
            </a:r>
            <a:r>
              <a:rPr lang="zh-TW" altLang="en-US" dirty="0" smtClean="0"/>
              <a:t>檔案</a:t>
            </a:r>
            <a:r>
              <a:rPr lang="en-US" altLang="zh-TW" dirty="0" smtClean="0"/>
              <a:t>:mv [filename] [new path]</a:t>
            </a:r>
          </a:p>
          <a:p>
            <a:r>
              <a:rPr lang="zh-TW" altLang="en-US" dirty="0" smtClean="0"/>
              <a:t>搬移檔案參數</a:t>
            </a:r>
            <a:r>
              <a:rPr lang="en-US" altLang="zh-TW" dirty="0" smtClean="0"/>
              <a:t>:-f </a:t>
            </a:r>
            <a:r>
              <a:rPr lang="zh-TW" altLang="en-US" dirty="0" smtClean="0"/>
              <a:t>強制覆蓋</a:t>
            </a:r>
            <a:r>
              <a:rPr lang="en-US" altLang="zh-TW" dirty="0" smtClean="0"/>
              <a:t>(force)</a:t>
            </a:r>
          </a:p>
          <a:p>
            <a:r>
              <a:rPr lang="zh-TW" altLang="en-US" dirty="0"/>
              <a:t>搬移檔案參數</a:t>
            </a:r>
            <a:r>
              <a:rPr lang="en-US" altLang="zh-TW" dirty="0" smtClean="0"/>
              <a:t>:-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zh-TW" altLang="en-US" dirty="0" smtClean="0"/>
              <a:t>詢問後覆蓋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8591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搬移以及複製檔案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7" y="1484784"/>
            <a:ext cx="62198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073833" y="336349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圖</a:t>
            </a:r>
            <a:r>
              <a:rPr lang="en-US" altLang="zh-TW" dirty="0" smtClean="0"/>
              <a:t>1.11 </a:t>
            </a:r>
            <a:r>
              <a:rPr lang="zh-TW" altLang="en-US" dirty="0"/>
              <a:t>使用</a:t>
            </a:r>
            <a:r>
              <a:rPr lang="en-US" altLang="zh-TW" dirty="0" err="1"/>
              <a:t>cp</a:t>
            </a:r>
            <a:r>
              <a:rPr lang="zh-TW" altLang="en-US" dirty="0"/>
              <a:t>複製檔案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35" y="3710397"/>
            <a:ext cx="61436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834008" y="6440994"/>
            <a:ext cx="338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圖</a:t>
            </a:r>
            <a:r>
              <a:rPr lang="en-US" altLang="zh-TW" dirty="0" smtClean="0"/>
              <a:t>1.12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-R</a:t>
            </a:r>
            <a:r>
              <a:rPr lang="zh-TW" altLang="en-US" dirty="0" smtClean="0"/>
              <a:t>參數複製資料夾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8267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搬移以及複製檔案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37804"/>
            <a:ext cx="7482504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246428" y="5463199"/>
            <a:ext cx="435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1.13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mv</a:t>
            </a:r>
            <a:r>
              <a:rPr lang="zh-TW" altLang="en-US" dirty="0" smtClean="0"/>
              <a:t>指令並使用</a:t>
            </a:r>
            <a:r>
              <a:rPr lang="en-US" altLang="zh-TW" dirty="0" smtClean="0"/>
              <a:t>-f</a:t>
            </a:r>
            <a:r>
              <a:rPr lang="zh-TW" altLang="en-US" dirty="0" smtClean="0"/>
              <a:t>參數強制覆蓋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             可</a:t>
            </a:r>
            <a:r>
              <a:rPr lang="zh-TW" altLang="en-US" dirty="0"/>
              <a:t>看出時間變為相同</a:t>
            </a:r>
          </a:p>
        </p:txBody>
      </p:sp>
    </p:spTree>
    <p:extLst>
      <p:ext uri="{BB962C8B-B14F-4D97-AF65-F5344CB8AC3E}">
        <p14:creationId xmlns:p14="http://schemas.microsoft.com/office/powerpoint/2010/main" val="3208337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刪除檔案與搬移檔案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刪除檔案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rm</a:t>
            </a:r>
            <a:r>
              <a:rPr lang="en-US" altLang="zh-TW" dirty="0" smtClean="0"/>
              <a:t> [file name or directory]</a:t>
            </a:r>
          </a:p>
          <a:p>
            <a:r>
              <a:rPr lang="zh-TW" altLang="en-US" dirty="0" smtClean="0"/>
              <a:t>刪除檔案參數</a:t>
            </a:r>
            <a:r>
              <a:rPr lang="en-US" altLang="zh-TW" dirty="0" smtClean="0"/>
              <a:t>:-f </a:t>
            </a:r>
            <a:r>
              <a:rPr lang="zh-TW" altLang="en-US" dirty="0" smtClean="0"/>
              <a:t>強制刪除</a:t>
            </a:r>
            <a:r>
              <a:rPr lang="en-US" altLang="zh-TW" dirty="0" smtClean="0"/>
              <a:t>(force),</a:t>
            </a:r>
            <a:r>
              <a:rPr lang="zh-TW" altLang="en-US" dirty="0" smtClean="0"/>
              <a:t>不報錯</a:t>
            </a:r>
            <a:endParaRPr lang="en-US" altLang="zh-TW" dirty="0" smtClean="0"/>
          </a:p>
          <a:p>
            <a:r>
              <a:rPr lang="zh-TW" altLang="en-US" dirty="0" smtClean="0"/>
              <a:t>刪除檔案參數</a:t>
            </a:r>
            <a:r>
              <a:rPr lang="en-US" altLang="zh-TW" dirty="0" smtClean="0"/>
              <a:t>:-r </a:t>
            </a:r>
            <a:r>
              <a:rPr lang="zh-TW" altLang="en-US" dirty="0" smtClean="0"/>
              <a:t>遞迴刪除</a:t>
            </a:r>
            <a:r>
              <a:rPr lang="en-US" altLang="zh-TW" dirty="0" smtClean="0"/>
              <a:t>(Recursive)</a:t>
            </a:r>
          </a:p>
          <a:p>
            <a:r>
              <a:rPr lang="zh-TW" altLang="en-US" dirty="0"/>
              <a:t>搬移</a:t>
            </a:r>
            <a:r>
              <a:rPr lang="zh-TW" altLang="en-US" dirty="0" smtClean="0"/>
              <a:t>檔案</a:t>
            </a:r>
            <a:r>
              <a:rPr lang="en-US" altLang="zh-TW" dirty="0" smtClean="0"/>
              <a:t>:mv [filename] [new path]</a:t>
            </a:r>
          </a:p>
          <a:p>
            <a:r>
              <a:rPr lang="zh-TW" altLang="en-US" dirty="0" smtClean="0"/>
              <a:t>搬移檔案參數</a:t>
            </a:r>
            <a:r>
              <a:rPr lang="en-US" altLang="zh-TW" dirty="0" smtClean="0"/>
              <a:t>:-f </a:t>
            </a:r>
            <a:r>
              <a:rPr lang="zh-TW" altLang="en-US" dirty="0" smtClean="0"/>
              <a:t>強制覆蓋</a:t>
            </a:r>
            <a:endParaRPr lang="en-US" altLang="zh-TW" dirty="0" smtClean="0"/>
          </a:p>
          <a:p>
            <a:r>
              <a:rPr lang="zh-TW" altLang="en-US" dirty="0" smtClean="0"/>
              <a:t>搬移檔案參數</a:t>
            </a:r>
            <a:r>
              <a:rPr lang="en-US" altLang="zh-TW" dirty="0" smtClean="0"/>
              <a:t>:-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zh-TW" altLang="en-US" dirty="0" smtClean="0"/>
              <a:t>詢問是否覆蓋</a:t>
            </a:r>
            <a:r>
              <a:rPr lang="en-US" altLang="zh-TW" dirty="0" smtClean="0"/>
              <a:t>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9179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刪除檔案與搬移檔案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928141" y="630862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1.14 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rm</a:t>
            </a:r>
            <a:r>
              <a:rPr lang="zh-TW" altLang="en-US" dirty="0" smtClean="0"/>
              <a:t>刪除檔案</a:t>
            </a:r>
            <a:r>
              <a:rPr lang="en-US" altLang="zh-TW" dirty="0" smtClean="0"/>
              <a:t>,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-r</a:t>
            </a:r>
            <a:r>
              <a:rPr lang="zh-TW" altLang="en-US" dirty="0" smtClean="0"/>
              <a:t>參數刪除資料夾</a:t>
            </a:r>
            <a:endParaRPr lang="zh-TW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46" y="1404028"/>
            <a:ext cx="607695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318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刪除檔案與搬移檔案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311" y="1988840"/>
            <a:ext cx="60483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987824" y="460140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1.15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mv</a:t>
            </a:r>
            <a:r>
              <a:rPr lang="zh-TW" altLang="en-US" dirty="0" smtClean="0"/>
              <a:t>搬移檔案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189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線上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模擬</a:t>
            </a:r>
            <a:r>
              <a:rPr lang="en-US" altLang="zh-TW" dirty="0" smtClean="0"/>
              <a:t>:</a:t>
            </a:r>
          </a:p>
          <a:p>
            <a:r>
              <a:rPr lang="en-US" altLang="zh-TW" dirty="0">
                <a:hlinkClick r:id="rId2"/>
              </a:rPr>
              <a:t>https://bellard.org/jslinux/vm.html?cpu=riscv64&amp;url=https://</a:t>
            </a:r>
            <a:r>
              <a:rPr lang="en-US" altLang="zh-TW" dirty="0" smtClean="0">
                <a:hlinkClick r:id="rId2"/>
              </a:rPr>
              <a:t>bellard.org/jslinux/buildroot-riscv64.cfg&amp;mem=256</a:t>
            </a:r>
            <a:endParaRPr lang="en-US" altLang="zh-TW" dirty="0" smtClean="0"/>
          </a:p>
          <a:p>
            <a:r>
              <a:rPr lang="en-US" altLang="zh-TW" dirty="0" smtClean="0"/>
              <a:t>CPU:riscv64/Linux 4.15.0/Console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979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檢視檔案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cat [filename]:</a:t>
            </a:r>
            <a:r>
              <a:rPr lang="zh-TW" altLang="en-US" dirty="0" smtClean="0"/>
              <a:t>檢視檔案</a:t>
            </a:r>
            <a:endParaRPr lang="en-US" altLang="zh-TW" dirty="0" smtClean="0"/>
          </a:p>
          <a:p>
            <a:r>
              <a:rPr lang="en-US" altLang="zh-TW" dirty="0"/>
              <a:t>h</a:t>
            </a:r>
            <a:r>
              <a:rPr lang="en-US" altLang="zh-TW" dirty="0" smtClean="0"/>
              <a:t>ead [filename] -n m:</a:t>
            </a:r>
            <a:r>
              <a:rPr lang="zh-TW" altLang="en-US" dirty="0" smtClean="0"/>
              <a:t>顯示前</a:t>
            </a:r>
            <a:r>
              <a:rPr lang="en-US" altLang="zh-TW" dirty="0" smtClean="0"/>
              <a:t>m</a:t>
            </a:r>
            <a:r>
              <a:rPr lang="zh-TW" altLang="en-US" dirty="0" smtClean="0"/>
              <a:t>行檔案</a:t>
            </a:r>
            <a:endParaRPr lang="en-US" altLang="zh-TW" dirty="0" smtClean="0"/>
          </a:p>
          <a:p>
            <a:r>
              <a:rPr lang="en-US" altLang="zh-TW" dirty="0" smtClean="0"/>
              <a:t>tail [filename] -n m:</a:t>
            </a:r>
            <a:r>
              <a:rPr lang="zh-TW" altLang="en-US" dirty="0" smtClean="0"/>
              <a:t>顯示後</a:t>
            </a:r>
            <a:r>
              <a:rPr lang="en-US" altLang="zh-TW" dirty="0" smtClean="0"/>
              <a:t>m</a:t>
            </a:r>
            <a:r>
              <a:rPr lang="zh-TW" altLang="en-US" dirty="0" smtClean="0"/>
              <a:t>行檔案</a:t>
            </a:r>
            <a:endParaRPr lang="en-US" altLang="zh-TW" dirty="0" smtClean="0"/>
          </a:p>
          <a:p>
            <a:r>
              <a:rPr lang="zh-TW" altLang="en-US" dirty="0" smtClean="0"/>
              <a:t>組合操作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 以 </a:t>
            </a:r>
            <a:r>
              <a:rPr lang="en-US" altLang="zh-TW" dirty="0" smtClean="0"/>
              <a:t>‘|’</a:t>
            </a:r>
            <a:r>
              <a:rPr lang="zh-TW" altLang="en-US" dirty="0" smtClean="0"/>
              <a:t>串聯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1285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檢視檔案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3" t="13360" r="14203" b="23000"/>
          <a:stretch/>
        </p:blipFill>
        <p:spPr>
          <a:xfrm>
            <a:off x="1187624" y="1340768"/>
            <a:ext cx="6768752" cy="4512501"/>
          </a:xfr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2483768" y="585326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1.16</a:t>
            </a:r>
            <a:r>
              <a:rPr lang="zh-TW" altLang="en-US" dirty="0" smtClean="0"/>
              <a:t> 使用</a:t>
            </a:r>
            <a:r>
              <a:rPr lang="en-US" altLang="zh-TW" dirty="0" smtClean="0"/>
              <a:t>cat</a:t>
            </a:r>
            <a:r>
              <a:rPr lang="zh-TW" altLang="en-US" dirty="0" smtClean="0"/>
              <a:t>取出前五行再取後兩行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1979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檢視檔案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0" t="12504" r="14377" b="22502"/>
          <a:stretch/>
        </p:blipFill>
        <p:spPr>
          <a:xfrm>
            <a:off x="1007604" y="1268760"/>
            <a:ext cx="7128792" cy="48457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2159732" y="612075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1.17</a:t>
            </a:r>
            <a:r>
              <a:rPr lang="zh-TW" altLang="en-US" dirty="0" smtClean="0"/>
              <a:t> 使用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與</a:t>
            </a:r>
            <a:r>
              <a:rPr lang="en-US" altLang="zh-TW" dirty="0" smtClean="0"/>
              <a:t>tail</a:t>
            </a:r>
            <a:r>
              <a:rPr lang="zh-TW" altLang="en-US" dirty="0" smtClean="0"/>
              <a:t>分別讀出前五行與後五行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299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CentOS7+VirtualBox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204864"/>
            <a:ext cx="5043352" cy="425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3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顯示目前目錄內容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ls:-l </a:t>
            </a:r>
            <a:r>
              <a:rPr lang="zh-TW" altLang="en-US" dirty="0" smtClean="0"/>
              <a:t>顯示列表目錄</a:t>
            </a:r>
            <a:endParaRPr lang="en-US" altLang="zh-TW" dirty="0" smtClean="0"/>
          </a:p>
          <a:p>
            <a:r>
              <a:rPr lang="en-US" altLang="zh-TW" dirty="0"/>
              <a:t>l</a:t>
            </a:r>
            <a:r>
              <a:rPr lang="en-US" altLang="zh-TW" dirty="0" smtClean="0"/>
              <a:t>s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:-a </a:t>
            </a:r>
            <a:r>
              <a:rPr lang="zh-TW" altLang="en-US" dirty="0" smtClean="0"/>
              <a:t>顯示隱藏檔案</a:t>
            </a:r>
            <a:endParaRPr lang="en-US" altLang="zh-TW" dirty="0" smtClean="0"/>
          </a:p>
          <a:p>
            <a:r>
              <a:rPr lang="en-US" altLang="zh-TW" dirty="0"/>
              <a:t>ls</a:t>
            </a:r>
            <a:r>
              <a:rPr lang="zh-TW" altLang="en-US" dirty="0"/>
              <a:t>參數</a:t>
            </a:r>
            <a:r>
              <a:rPr lang="en-US" altLang="zh-TW" dirty="0"/>
              <a:t>:-</a:t>
            </a:r>
            <a:r>
              <a:rPr lang="en-US" altLang="zh-TW" dirty="0" smtClean="0"/>
              <a:t>R </a:t>
            </a:r>
            <a:r>
              <a:rPr lang="zh-TW" altLang="en-US" dirty="0"/>
              <a:t>遞迴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(Recursive)</a:t>
            </a:r>
          </a:p>
          <a:p>
            <a:r>
              <a:rPr lang="en-US" altLang="zh-TW" dirty="0"/>
              <a:t>ls</a:t>
            </a:r>
            <a:r>
              <a:rPr lang="zh-TW" altLang="en-US" dirty="0"/>
              <a:t>參數</a:t>
            </a:r>
            <a:r>
              <a:rPr lang="en-US" altLang="zh-TW" dirty="0" smtClean="0"/>
              <a:t>:-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inode</a:t>
            </a:r>
            <a:r>
              <a:rPr lang="zh-TW" altLang="en-US" dirty="0" smtClean="0"/>
              <a:t>數量</a:t>
            </a:r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ls -l </a:t>
            </a:r>
            <a:r>
              <a:rPr lang="zh-TW" altLang="en-US" dirty="0" smtClean="0">
                <a:solidFill>
                  <a:srgbClr val="FF0000"/>
                </a:solidFill>
              </a:rPr>
              <a:t>可簡寫為</a:t>
            </a:r>
            <a:r>
              <a:rPr lang="en-US" altLang="zh-TW" dirty="0" err="1" smtClean="0">
                <a:solidFill>
                  <a:srgbClr val="FF0000"/>
                </a:solidFill>
              </a:rPr>
              <a:t>ll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93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t="10480" r="57145" b="49790"/>
          <a:stretch/>
        </p:blipFill>
        <p:spPr bwMode="auto">
          <a:xfrm>
            <a:off x="1368172" y="1916832"/>
            <a:ext cx="6263640" cy="340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024127" y="558924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1.1 ls -l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ls -al</a:t>
            </a:r>
            <a:r>
              <a:rPr lang="zh-TW" altLang="en-US" dirty="0" smtClean="0"/>
              <a:t>之差異</a:t>
            </a:r>
            <a:endParaRPr lang="zh-TW" alt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顯示目前目錄內容</a:t>
            </a:r>
          </a:p>
        </p:txBody>
      </p:sp>
    </p:spTree>
    <p:extLst>
      <p:ext uri="{BB962C8B-B14F-4D97-AF65-F5344CB8AC3E}">
        <p14:creationId xmlns:p14="http://schemas.microsoft.com/office/powerpoint/2010/main" val="356023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s -l</a:t>
            </a:r>
            <a:r>
              <a:rPr lang="zh-TW" altLang="en-US" dirty="0" smtClean="0"/>
              <a:t>簡寫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5" t="12526" r="14240" b="22621"/>
          <a:stretch/>
        </p:blipFill>
        <p:spPr>
          <a:xfrm>
            <a:off x="1259632" y="1394774"/>
            <a:ext cx="6480720" cy="4379602"/>
          </a:xfr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3491880" y="58772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1.2</a:t>
            </a:r>
            <a:r>
              <a:rPr lang="zh-TW" altLang="en-US" dirty="0" smtClean="0"/>
              <a:t> </a:t>
            </a:r>
            <a:r>
              <a:rPr lang="en-US" altLang="zh-TW" dirty="0" smtClean="0"/>
              <a:t>ls</a:t>
            </a:r>
            <a:r>
              <a:rPr lang="zh-TW" altLang="en-US" dirty="0"/>
              <a:t> </a:t>
            </a:r>
            <a:r>
              <a:rPr lang="en-US" altLang="zh-TW" dirty="0" smtClean="0"/>
              <a:t>–l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ll</a:t>
            </a:r>
            <a:r>
              <a:rPr lang="zh-TW" altLang="en-US" dirty="0" smtClean="0"/>
              <a:t>同義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695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進入及新增目錄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檔案路徑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絕對路徑</a:t>
            </a:r>
            <a:r>
              <a:rPr lang="en-US" altLang="zh-TW" dirty="0"/>
              <a:t>: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err="1" smtClean="0"/>
              <a:t>eg</a:t>
            </a:r>
            <a:r>
              <a:rPr lang="en-US" altLang="zh-TW" dirty="0" smtClean="0"/>
              <a:t> ~/test/test1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相對路徑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err="1" smtClean="0"/>
              <a:t>eg</a:t>
            </a:r>
            <a:r>
              <a:rPr lang="en-US" altLang="zh-TW" dirty="0" smtClean="0"/>
              <a:t> ./test(</a:t>
            </a:r>
            <a:r>
              <a:rPr lang="zh-TW" altLang="en-US" dirty="0" smtClean="0"/>
              <a:t>如果在</a:t>
            </a:r>
            <a:r>
              <a:rPr lang="en-US" altLang="zh-TW" dirty="0" smtClean="0"/>
              <a:t>~</a:t>
            </a:r>
            <a:r>
              <a:rPr lang="zh-TW" altLang="en-US" dirty="0" smtClean="0"/>
              <a:t>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8319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進入及新增目錄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cd </a:t>
            </a:r>
            <a:r>
              <a:rPr lang="zh-TW" altLang="en-US" dirty="0" smtClean="0"/>
              <a:t>進入目錄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..</a:t>
            </a:r>
            <a:r>
              <a:rPr lang="zh-TW" altLang="en-US" dirty="0" smtClean="0"/>
              <a:t> 回到上一層目錄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~</a:t>
            </a:r>
            <a:r>
              <a:rPr lang="zh-TW" altLang="en-US" dirty="0" smtClean="0"/>
              <a:t> 回到主目錄</a:t>
            </a:r>
            <a:endParaRPr lang="en-US" altLang="zh-TW" dirty="0" smtClean="0"/>
          </a:p>
          <a:p>
            <a:r>
              <a:rPr lang="en-US" altLang="zh-TW" dirty="0" err="1" smtClean="0"/>
              <a:t>mkdir</a:t>
            </a:r>
            <a:r>
              <a:rPr lang="en-US" altLang="zh-TW" dirty="0" smtClean="0"/>
              <a:t> </a:t>
            </a:r>
            <a:r>
              <a:rPr lang="zh-TW" altLang="en-US" dirty="0" smtClean="0"/>
              <a:t>創建目錄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" t="10730" r="58008" b="59689"/>
          <a:stretch/>
        </p:blipFill>
        <p:spPr bwMode="auto">
          <a:xfrm>
            <a:off x="1619672" y="3958168"/>
            <a:ext cx="6142384" cy="242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818656" y="638132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1.3 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mkdir</a:t>
            </a:r>
            <a:r>
              <a:rPr lang="zh-TW" altLang="en-US" dirty="0" smtClean="0"/>
              <a:t>創建目錄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968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進入及新增目錄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1772816"/>
            <a:ext cx="8367385" cy="3069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555776" y="501905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1.4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cd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cd .. </a:t>
            </a:r>
            <a:r>
              <a:rPr lang="zh-TW" altLang="en-US" dirty="0" smtClean="0"/>
              <a:t>進出目錄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635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577</Words>
  <Application>Microsoft Office PowerPoint</Application>
  <PresentationFormat>如螢幕大小 (4:3)</PresentationFormat>
  <Paragraphs>81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新細明體</vt:lpstr>
      <vt:lpstr>Arial</vt:lpstr>
      <vt:lpstr>Calibri</vt:lpstr>
      <vt:lpstr>Office 佈景主題</vt:lpstr>
      <vt:lpstr>Linux 系統</vt:lpstr>
      <vt:lpstr>使用系統</vt:lpstr>
      <vt:lpstr>使用系統</vt:lpstr>
      <vt:lpstr>1.顯示目前目錄內容</vt:lpstr>
      <vt:lpstr>1.顯示目前目錄內容</vt:lpstr>
      <vt:lpstr>ls -l簡寫</vt:lpstr>
      <vt:lpstr>2.進入及新增目錄</vt:lpstr>
      <vt:lpstr>2.進入及新增目錄</vt:lpstr>
      <vt:lpstr>2.進入及新增目錄</vt:lpstr>
      <vt:lpstr>3.刪除空目錄/顯示目前目錄</vt:lpstr>
      <vt:lpstr>3.刪除目錄/顯示目前目錄</vt:lpstr>
      <vt:lpstr>3.刪除目錄/顯示目前目錄</vt:lpstr>
      <vt:lpstr>4.新增空檔案</vt:lpstr>
      <vt:lpstr>5.搬移以及複製檔案</vt:lpstr>
      <vt:lpstr>5.搬移以及複製檔案</vt:lpstr>
      <vt:lpstr>5.搬移以及複製檔案</vt:lpstr>
      <vt:lpstr>6.刪除檔案與搬移檔案</vt:lpstr>
      <vt:lpstr>6.刪除檔案與搬移檔案</vt:lpstr>
      <vt:lpstr>6.刪除檔案與搬移檔案</vt:lpstr>
      <vt:lpstr>檢視檔案</vt:lpstr>
      <vt:lpstr>檢視檔案</vt:lpstr>
      <vt:lpstr>檢視檔案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系統</dc:title>
  <dc:creator>user</dc:creator>
  <cp:lastModifiedBy>az11438</cp:lastModifiedBy>
  <cp:revision>42</cp:revision>
  <dcterms:created xsi:type="dcterms:W3CDTF">2019-05-06T05:57:09Z</dcterms:created>
  <dcterms:modified xsi:type="dcterms:W3CDTF">2019-05-13T05:27:07Z</dcterms:modified>
</cp:coreProperties>
</file>