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64" r:id="rId12"/>
    <p:sldId id="265" r:id="rId13"/>
    <p:sldId id="266" r:id="rId14"/>
    <p:sldId id="267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56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2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6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6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6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2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72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2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2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21B5-37BB-41B5-BD85-7EC3A06263DA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490B-794C-42B6-B3FD-E0DA024E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5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rd.org/jslinux/vm.html?cpu=riscv64&amp;url=https://bellard.org/jslinux/buildroot-riscv64.cfg&amp;mem=25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檔案系統基本</a:t>
            </a:r>
            <a:r>
              <a:rPr lang="zh-TW" altLang="en-US" dirty="0" smtClean="0"/>
              <a:t>操作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823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刪除</a:t>
            </a:r>
            <a:r>
              <a:rPr lang="zh-TW" altLang="en-US" dirty="0" smtClean="0"/>
              <a:t>目錄</a:t>
            </a:r>
            <a:r>
              <a:rPr lang="en-US" altLang="zh-TW" dirty="0"/>
              <a:t>/</a:t>
            </a:r>
            <a:r>
              <a:rPr lang="zh-TW" altLang="en-US" dirty="0" smtClean="0"/>
              <a:t>顯示</a:t>
            </a:r>
            <a:r>
              <a:rPr lang="zh-TW" altLang="en-US" dirty="0" smtClean="0"/>
              <a:t>目前目錄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61" y="1628800"/>
            <a:ext cx="6048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123728" y="4381525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1.5 </a:t>
            </a:r>
            <a:r>
              <a:rPr lang="zh-TW" altLang="en-US" dirty="0" smtClean="0"/>
              <a:t>在進入</a:t>
            </a:r>
            <a:r>
              <a:rPr lang="en-US" altLang="zh-TW" dirty="0" smtClean="0"/>
              <a:t>test4</a:t>
            </a:r>
            <a:r>
              <a:rPr lang="zh-TW" altLang="en-US" dirty="0" smtClean="0"/>
              <a:t>刪除空檔案後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rmdir</a:t>
            </a:r>
            <a:r>
              <a:rPr lang="zh-TW" altLang="en-US" dirty="0" smtClean="0"/>
              <a:t>運作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10" y="4895841"/>
            <a:ext cx="6115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891479" y="5448738"/>
            <a:ext cx="314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1.6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pwd</a:t>
            </a:r>
            <a:r>
              <a:rPr lang="zh-TW" altLang="en-US" dirty="0" smtClean="0"/>
              <a:t>查看目前目錄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06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新增空檔案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ouch </a:t>
            </a:r>
            <a:r>
              <a:rPr lang="zh-TW" altLang="en-US" dirty="0" smtClean="0"/>
              <a:t>產生一空檔案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289" y="2204864"/>
            <a:ext cx="62198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86"/>
          <a:stretch/>
        </p:blipFill>
        <p:spPr bwMode="auto">
          <a:xfrm>
            <a:off x="1446786" y="4221088"/>
            <a:ext cx="633224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71800" y="38517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1.7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產生空檔案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23728" y="6381328"/>
            <a:ext cx="451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1.8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vi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產生的檔案證實為空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21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/>
              <a:t>搬移以及複製檔案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複製檔案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[filename] [new path]</a:t>
            </a:r>
          </a:p>
          <a:p>
            <a:r>
              <a:rPr lang="zh-TW" altLang="en-US" dirty="0" smtClean="0"/>
              <a:t>複製檔案參數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遞迴複製</a:t>
            </a:r>
            <a:r>
              <a:rPr lang="en-US" altLang="zh-TW" dirty="0" smtClean="0"/>
              <a:t>(Recursive)</a:t>
            </a:r>
          </a:p>
          <a:p>
            <a:endParaRPr lang="en-US" altLang="zh-TW" dirty="0" smtClean="0"/>
          </a:p>
          <a:p>
            <a:r>
              <a:rPr lang="zh-TW" altLang="en-US" dirty="0"/>
              <a:t>搬移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:mv [filename] [new path]</a:t>
            </a:r>
          </a:p>
          <a:p>
            <a:r>
              <a:rPr lang="zh-TW" altLang="en-US" dirty="0" smtClean="0"/>
              <a:t>搬移檔案參數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強制覆蓋</a:t>
            </a:r>
            <a:r>
              <a:rPr lang="en-US" altLang="zh-TW" dirty="0" smtClean="0"/>
              <a:t>(force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搬移檔案參數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詢問後覆蓋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59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搬移以及複製檔案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1484784"/>
            <a:ext cx="62198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073833" y="336349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 smtClean="0"/>
              <a:t>1.9 </a:t>
            </a:r>
            <a:r>
              <a:rPr lang="zh-TW" altLang="en-US" dirty="0"/>
              <a:t>使用</a:t>
            </a:r>
            <a:r>
              <a:rPr lang="en-US" altLang="zh-TW" dirty="0" err="1"/>
              <a:t>cp</a:t>
            </a:r>
            <a:r>
              <a:rPr lang="zh-TW" altLang="en-US" dirty="0"/>
              <a:t>複製檔案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35" y="3710397"/>
            <a:ext cx="6143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834008" y="6440994"/>
            <a:ext cx="338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 smtClean="0"/>
              <a:t>1.10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-R</a:t>
            </a:r>
            <a:r>
              <a:rPr lang="zh-TW" altLang="en-US" dirty="0" smtClean="0"/>
              <a:t>參數複製資料夾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26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搬移以及複製檔案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7804"/>
            <a:ext cx="748250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246428" y="5463199"/>
            <a:ext cx="43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1.11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mv</a:t>
            </a:r>
            <a:r>
              <a:rPr lang="zh-TW" altLang="en-US" dirty="0" smtClean="0"/>
              <a:t>指令並使用</a:t>
            </a:r>
            <a:r>
              <a:rPr lang="en-US" altLang="zh-TW" dirty="0" smtClean="0"/>
              <a:t>-f</a:t>
            </a:r>
            <a:r>
              <a:rPr lang="zh-TW" altLang="en-US" dirty="0" smtClean="0"/>
              <a:t>參數強制覆蓋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             可</a:t>
            </a:r>
            <a:r>
              <a:rPr lang="zh-TW" altLang="en-US" dirty="0"/>
              <a:t>看出時間變為相同</a:t>
            </a:r>
          </a:p>
        </p:txBody>
      </p:sp>
    </p:spTree>
    <p:extLst>
      <p:ext uri="{BB962C8B-B14F-4D97-AF65-F5344CB8AC3E}">
        <p14:creationId xmlns:p14="http://schemas.microsoft.com/office/powerpoint/2010/main" val="320833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刪除檔案與搬移檔案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刪除檔案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[file name or </a:t>
            </a:r>
            <a:r>
              <a:rPr lang="en-US" altLang="zh-TW" dirty="0" smtClean="0"/>
              <a:t>directory]</a:t>
            </a:r>
            <a:endParaRPr lang="en-US" altLang="zh-TW" dirty="0" smtClean="0"/>
          </a:p>
          <a:p>
            <a:r>
              <a:rPr lang="zh-TW" altLang="en-US" dirty="0" smtClean="0"/>
              <a:t>刪除檔案參數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強制刪除</a:t>
            </a:r>
            <a:r>
              <a:rPr lang="en-US" altLang="zh-TW" dirty="0" smtClean="0"/>
              <a:t>(force),</a:t>
            </a:r>
            <a:r>
              <a:rPr lang="zh-TW" altLang="en-US" dirty="0" smtClean="0"/>
              <a:t>不報錯</a:t>
            </a:r>
            <a:endParaRPr lang="en-US" altLang="zh-TW" dirty="0" smtClean="0"/>
          </a:p>
          <a:p>
            <a:r>
              <a:rPr lang="zh-TW" altLang="en-US" dirty="0" smtClean="0"/>
              <a:t>刪除檔案參數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遞迴刪除</a:t>
            </a:r>
            <a:r>
              <a:rPr lang="en-US" altLang="zh-TW" dirty="0" smtClean="0"/>
              <a:t>(Recursive)</a:t>
            </a:r>
          </a:p>
          <a:p>
            <a:r>
              <a:rPr lang="zh-TW" altLang="en-US" dirty="0"/>
              <a:t>搬移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:mv [filename] [new path]</a:t>
            </a:r>
          </a:p>
          <a:p>
            <a:r>
              <a:rPr lang="zh-TW" altLang="en-US" dirty="0" smtClean="0"/>
              <a:t>搬移檔案參數</a:t>
            </a:r>
            <a:r>
              <a:rPr lang="en-US" altLang="zh-TW" dirty="0" smtClean="0"/>
              <a:t>:-f </a:t>
            </a:r>
            <a:r>
              <a:rPr lang="zh-TW" altLang="en-US" dirty="0" smtClean="0"/>
              <a:t>強制覆蓋</a:t>
            </a:r>
            <a:endParaRPr lang="en-US" altLang="zh-TW" dirty="0" smtClean="0"/>
          </a:p>
          <a:p>
            <a:r>
              <a:rPr lang="zh-TW" altLang="en-US" dirty="0" smtClean="0"/>
              <a:t>搬移檔案參數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詢問是否覆蓋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17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刪除檔案與搬移檔案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28141" y="630862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1.12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rm</a:t>
            </a:r>
            <a:r>
              <a:rPr lang="zh-TW" altLang="en-US" dirty="0" smtClean="0"/>
              <a:t>刪除檔案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-r</a:t>
            </a:r>
            <a:r>
              <a:rPr lang="zh-TW" altLang="en-US" dirty="0" smtClean="0"/>
              <a:t>參數刪除資料夾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46" y="1404028"/>
            <a:ext cx="60769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31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刪除檔案與搬移檔案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11" y="1988840"/>
            <a:ext cx="60483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987824" y="460140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1.14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mv</a:t>
            </a:r>
            <a:r>
              <a:rPr lang="zh-TW" altLang="en-US" dirty="0" smtClean="0"/>
              <a:t>搬移檔案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89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線上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模擬</a:t>
            </a:r>
            <a:r>
              <a:rPr lang="en-US" altLang="zh-TW" dirty="0" smtClean="0"/>
              <a:t>:</a:t>
            </a:r>
          </a:p>
          <a:p>
            <a:r>
              <a:rPr lang="en-US" altLang="zh-TW" dirty="0">
                <a:hlinkClick r:id="rId2"/>
              </a:rPr>
              <a:t>https://bellard.org/jslinux/vm.html?cpu=riscv64&amp;url=https://</a:t>
            </a:r>
            <a:r>
              <a:rPr lang="en-US" altLang="zh-TW" dirty="0" smtClean="0">
                <a:hlinkClick r:id="rId2"/>
              </a:rPr>
              <a:t>bellard.org/jslinux/buildroot-riscv64.cfg&amp;mem=256</a:t>
            </a:r>
            <a:endParaRPr lang="en-US" altLang="zh-TW" dirty="0" smtClean="0"/>
          </a:p>
          <a:p>
            <a:r>
              <a:rPr lang="en-US" altLang="zh-TW" dirty="0" smtClean="0"/>
              <a:t>CPU:riscv64/Linux 4.15.0/Console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7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顯示目前目錄內容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ls:-l </a:t>
            </a:r>
            <a:r>
              <a:rPr lang="zh-TW" altLang="en-US" dirty="0" smtClean="0"/>
              <a:t>顯示列表目錄</a:t>
            </a:r>
            <a:endParaRPr lang="en-US" altLang="zh-TW" dirty="0" smtClean="0"/>
          </a:p>
          <a:p>
            <a:r>
              <a:rPr lang="en-US" altLang="zh-TW" dirty="0"/>
              <a:t>l</a:t>
            </a:r>
            <a:r>
              <a:rPr lang="en-US" altLang="zh-TW" dirty="0" smtClean="0"/>
              <a:t>s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:-a </a:t>
            </a:r>
            <a:r>
              <a:rPr lang="zh-TW" altLang="en-US" dirty="0" smtClean="0"/>
              <a:t>顯示隱藏檔案</a:t>
            </a:r>
            <a:endParaRPr lang="en-US" altLang="zh-TW" dirty="0" smtClean="0"/>
          </a:p>
          <a:p>
            <a:r>
              <a:rPr lang="en-US" altLang="zh-TW" dirty="0"/>
              <a:t>ls</a:t>
            </a:r>
            <a:r>
              <a:rPr lang="zh-TW" altLang="en-US" dirty="0"/>
              <a:t>參數</a:t>
            </a:r>
            <a:r>
              <a:rPr lang="en-US" altLang="zh-TW" dirty="0"/>
              <a:t>:-</a:t>
            </a:r>
            <a:r>
              <a:rPr lang="en-US" altLang="zh-TW" dirty="0" smtClean="0"/>
              <a:t>R </a:t>
            </a:r>
            <a:r>
              <a:rPr lang="zh-TW" altLang="en-US" dirty="0"/>
              <a:t>遞迴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(Recursive)</a:t>
            </a:r>
          </a:p>
          <a:p>
            <a:r>
              <a:rPr lang="en-US" altLang="zh-TW" dirty="0"/>
              <a:t>ls</a:t>
            </a:r>
            <a:r>
              <a:rPr lang="zh-TW" altLang="en-US" dirty="0"/>
              <a:t>參數</a:t>
            </a:r>
            <a:r>
              <a:rPr lang="en-US" altLang="zh-TW" dirty="0" smtClean="0"/>
              <a:t>:-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inode</a:t>
            </a:r>
            <a:r>
              <a:rPr lang="zh-TW" altLang="en-US" dirty="0" smtClean="0"/>
              <a:t>數量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ls -l </a:t>
            </a:r>
            <a:r>
              <a:rPr lang="zh-TW" altLang="en-US" dirty="0" smtClean="0">
                <a:solidFill>
                  <a:srgbClr val="FF0000"/>
                </a:solidFill>
              </a:rPr>
              <a:t>可簡寫為</a:t>
            </a:r>
            <a:r>
              <a:rPr lang="en-US" altLang="zh-TW" dirty="0" err="1" smtClean="0">
                <a:solidFill>
                  <a:srgbClr val="FF0000"/>
                </a:solidFill>
              </a:rPr>
              <a:t>ll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10480" r="57145" b="49790"/>
          <a:stretch/>
        </p:blipFill>
        <p:spPr bwMode="auto">
          <a:xfrm>
            <a:off x="1368172" y="1916832"/>
            <a:ext cx="6263640" cy="340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24127" y="55892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1.1 ls -l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ls -al</a:t>
            </a:r>
            <a:r>
              <a:rPr lang="zh-TW" altLang="en-US" dirty="0" smtClean="0"/>
              <a:t>之差異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顯示目前目錄內容</a:t>
            </a:r>
          </a:p>
        </p:txBody>
      </p:sp>
    </p:spTree>
    <p:extLst>
      <p:ext uri="{BB962C8B-B14F-4D97-AF65-F5344CB8AC3E}">
        <p14:creationId xmlns:p14="http://schemas.microsoft.com/office/powerpoint/2010/main" val="356023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進入及新增目錄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檔案路徑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絕對路徑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e.g. C:\Program Files\7-zip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相對路徑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e.g. ./7-zip(</a:t>
            </a:r>
            <a:r>
              <a:rPr lang="zh-TW" altLang="en-US" dirty="0" smtClean="0"/>
              <a:t>如果在</a:t>
            </a:r>
            <a:r>
              <a:rPr lang="en-US" altLang="zh-TW" dirty="0" smtClean="0"/>
              <a:t>Program Files</a:t>
            </a:r>
            <a:r>
              <a:rPr lang="zh-TW" altLang="en-US" dirty="0" smtClean="0"/>
              <a:t>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31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進入及新增目錄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cd </a:t>
            </a:r>
            <a:r>
              <a:rPr lang="zh-TW" altLang="en-US" dirty="0" smtClean="0"/>
              <a:t>進入目錄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..</a:t>
            </a:r>
            <a:r>
              <a:rPr lang="zh-TW" altLang="en-US" dirty="0" smtClean="0"/>
              <a:t> 回到上一層目錄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~</a:t>
            </a:r>
            <a:r>
              <a:rPr lang="zh-TW" altLang="en-US" dirty="0" smtClean="0"/>
              <a:t> 回到主目錄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創建目錄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t="10730" r="58008" b="59689"/>
          <a:stretch/>
        </p:blipFill>
        <p:spPr bwMode="auto">
          <a:xfrm>
            <a:off x="1619672" y="3958168"/>
            <a:ext cx="6142384" cy="242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818656" y="63813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1.2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mkdir</a:t>
            </a:r>
            <a:r>
              <a:rPr lang="zh-TW" altLang="en-US" dirty="0" smtClean="0"/>
              <a:t>創建目錄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6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進入及新增目錄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1772816"/>
            <a:ext cx="8367385" cy="306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55776" y="501905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1.3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cd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cd .. </a:t>
            </a:r>
            <a:r>
              <a:rPr lang="zh-TW" altLang="en-US" dirty="0" smtClean="0"/>
              <a:t>進出目錄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35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刪除</a:t>
            </a:r>
            <a:r>
              <a:rPr lang="zh-TW" altLang="en-US" dirty="0" smtClean="0"/>
              <a:t>目錄</a:t>
            </a:r>
            <a:r>
              <a:rPr lang="en-US" altLang="zh-TW" dirty="0" smtClean="0"/>
              <a:t>/</a:t>
            </a:r>
            <a:r>
              <a:rPr lang="zh-TW" altLang="en-US" dirty="0" smtClean="0"/>
              <a:t>顯示</a:t>
            </a:r>
            <a:r>
              <a:rPr lang="zh-TW" altLang="en-US" dirty="0" smtClean="0"/>
              <a:t>目前目錄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刪除目錄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空</a:t>
            </a:r>
            <a:r>
              <a:rPr lang="en-US" altLang="zh-TW" dirty="0" smtClean="0"/>
              <a:t>):</a:t>
            </a:r>
            <a:r>
              <a:rPr lang="en-US" altLang="zh-TW" dirty="0" err="1" smtClean="0"/>
              <a:t>rmdir</a:t>
            </a:r>
            <a:r>
              <a:rPr lang="en-US" altLang="zh-TW" dirty="0" smtClean="0"/>
              <a:t> [Folder name]</a:t>
            </a:r>
          </a:p>
          <a:p>
            <a:r>
              <a:rPr lang="zh-TW" altLang="en-US" dirty="0"/>
              <a:t>刪除目錄參數</a:t>
            </a:r>
            <a:r>
              <a:rPr lang="en-US" altLang="zh-TW" dirty="0" smtClean="0"/>
              <a:t>:-p </a:t>
            </a:r>
            <a:r>
              <a:rPr lang="zh-TW" altLang="en-US" dirty="0" smtClean="0"/>
              <a:t>連同上層目錄刪除</a:t>
            </a:r>
            <a:endParaRPr lang="en-US" altLang="zh-TW" dirty="0" smtClean="0"/>
          </a:p>
          <a:p>
            <a:r>
              <a:rPr lang="zh-TW" altLang="en-US" dirty="0" smtClean="0"/>
              <a:t>刪除目錄參數</a:t>
            </a:r>
            <a:r>
              <a:rPr lang="en-US" altLang="zh-TW" dirty="0" smtClean="0"/>
              <a:t>:-r </a:t>
            </a:r>
            <a:r>
              <a:rPr lang="zh-TW" altLang="en-US" dirty="0" smtClean="0"/>
              <a:t>遞迴刪除</a:t>
            </a:r>
            <a:r>
              <a:rPr lang="en-US" altLang="zh-TW" dirty="0" smtClean="0"/>
              <a:t>(</a:t>
            </a:r>
            <a:r>
              <a:rPr lang="zh-TW" altLang="en-US" dirty="0" smtClean="0"/>
              <a:t>危險</a:t>
            </a:r>
            <a:r>
              <a:rPr lang="en-US" altLang="zh-TW" dirty="0" smtClean="0"/>
              <a:t>!)</a:t>
            </a:r>
          </a:p>
          <a:p>
            <a:r>
              <a:rPr lang="zh-TW" altLang="en-US" dirty="0"/>
              <a:t>顯示目前目錄</a:t>
            </a:r>
            <a:r>
              <a:rPr lang="en-US" altLang="zh-TW" dirty="0"/>
              <a:t>:</a:t>
            </a:r>
            <a:r>
              <a:rPr lang="en-US" altLang="zh-TW" dirty="0" err="1"/>
              <a:t>pwd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2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刪除</a:t>
            </a:r>
            <a:r>
              <a:rPr lang="zh-TW" altLang="en-US" dirty="0" smtClean="0"/>
              <a:t>目錄</a:t>
            </a:r>
            <a:r>
              <a:rPr lang="en-US" altLang="zh-TW" dirty="0"/>
              <a:t>/</a:t>
            </a:r>
            <a:r>
              <a:rPr lang="zh-TW" altLang="en-US" dirty="0" smtClean="0"/>
              <a:t>顯示</a:t>
            </a:r>
            <a:r>
              <a:rPr lang="zh-TW" altLang="en-US" dirty="0" smtClean="0"/>
              <a:t>目前目錄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216208" cy="390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63688" y="5606606"/>
            <a:ext cx="56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1.4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test4</a:t>
            </a:r>
            <a:r>
              <a:rPr lang="zh-TW" altLang="en-US" dirty="0" smtClean="0"/>
              <a:t>資料夾創立檔案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刪除時報</a:t>
            </a:r>
            <a:r>
              <a:rPr lang="zh-TW" altLang="en-US" dirty="0" smtClean="0"/>
              <a:t>錯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目錄非為空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23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487</Words>
  <Application>Microsoft Office PowerPoint</Application>
  <PresentationFormat>如螢幕大小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Arial</vt:lpstr>
      <vt:lpstr>Calibri</vt:lpstr>
      <vt:lpstr>Office 佈景主題</vt:lpstr>
      <vt:lpstr>Linux 系統</vt:lpstr>
      <vt:lpstr>使用系統</vt:lpstr>
      <vt:lpstr>1.顯示目前目錄內容</vt:lpstr>
      <vt:lpstr>1.顯示目前目錄內容</vt:lpstr>
      <vt:lpstr>2.進入及新增目錄</vt:lpstr>
      <vt:lpstr>2.進入及新增目錄</vt:lpstr>
      <vt:lpstr>2.進入及新增目錄</vt:lpstr>
      <vt:lpstr>3.刪除目錄/顯示目前目錄</vt:lpstr>
      <vt:lpstr>3.刪除目錄/顯示目前目錄</vt:lpstr>
      <vt:lpstr>3.刪除目錄/顯示目前目錄</vt:lpstr>
      <vt:lpstr>4.新增空檔案</vt:lpstr>
      <vt:lpstr>5.搬移以及複製檔案</vt:lpstr>
      <vt:lpstr>5.搬移以及複製檔案</vt:lpstr>
      <vt:lpstr>5.搬移以及複製檔案</vt:lpstr>
      <vt:lpstr>6.刪除檔案與搬移檔案</vt:lpstr>
      <vt:lpstr>6.刪除檔案與搬移檔案</vt:lpstr>
      <vt:lpstr>6.刪除檔案與搬移檔案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系統</dc:title>
  <dc:creator>user</dc:creator>
  <cp:lastModifiedBy>user</cp:lastModifiedBy>
  <cp:revision>30</cp:revision>
  <dcterms:created xsi:type="dcterms:W3CDTF">2019-05-06T05:57:09Z</dcterms:created>
  <dcterms:modified xsi:type="dcterms:W3CDTF">2019-05-06T10:53:58Z</dcterms:modified>
</cp:coreProperties>
</file>