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0" r:id="rId10"/>
    <p:sldId id="269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4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8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95C2-1E2C-4DEF-BE03-41FD8AF164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jslinux/vm.html?cpu=riscv64&amp;url=https://bellard.org/jslinux/buildroot-riscv64.cfg&amp;mem=2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smtClean="0"/>
              <a:t>系統基本操作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00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每行代表一個帳號</a:t>
            </a:r>
            <a:endParaRPr lang="en-US" altLang="zh-TW" dirty="0" smtClean="0"/>
          </a:p>
          <a:p>
            <a:r>
              <a:rPr lang="zh-TW" altLang="en-US" dirty="0" smtClean="0"/>
              <a:t>格</a:t>
            </a:r>
            <a:r>
              <a:rPr lang="zh-TW" altLang="en-US" dirty="0"/>
              <a:t>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/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/UID/GID/</a:t>
            </a:r>
            <a:r>
              <a:rPr lang="zh-TW" altLang="en-US" dirty="0" smtClean="0"/>
              <a:t>使用者資訊</a:t>
            </a:r>
            <a:r>
              <a:rPr lang="en-US" altLang="zh-TW" dirty="0" smtClean="0"/>
              <a:t>/</a:t>
            </a:r>
            <a:r>
              <a:rPr lang="zh-TW" altLang="en-US" dirty="0" smtClean="0"/>
              <a:t>家目錄</a:t>
            </a:r>
            <a:r>
              <a:rPr lang="en-US" altLang="zh-TW" dirty="0" smtClean="0"/>
              <a:t>/Shell</a:t>
            </a:r>
          </a:p>
          <a:p>
            <a:r>
              <a:rPr lang="zh-TW" altLang="en-US" dirty="0" smtClean="0"/>
              <a:t>不可隨意更動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408" b="65264"/>
          <a:stretch/>
        </p:blipFill>
        <p:spPr>
          <a:xfrm>
            <a:off x="1115616" y="3789040"/>
            <a:ext cx="6480720" cy="19798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39752" y="57672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2.5</a:t>
            </a:r>
            <a:r>
              <a:rPr lang="zh-TW" altLang="en-US" dirty="0" smtClean="0"/>
              <a:t> </a:t>
            </a:r>
            <a:r>
              <a:rPr lang="en-US" altLang="zh-TW" dirty="0" smtClean="0"/>
              <a:t>vi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 檔案內容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59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查看目前登入身分</a:t>
            </a:r>
            <a:r>
              <a:rPr lang="en-US" altLang="zh-TW" dirty="0" smtClean="0"/>
              <a:t>/id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hoami</a:t>
            </a:r>
            <a:r>
              <a:rPr lang="en-US" altLang="zh-TW" dirty="0" smtClean="0"/>
              <a:t>:</a:t>
            </a:r>
            <a:r>
              <a:rPr lang="zh-TW" altLang="en-US" dirty="0" smtClean="0"/>
              <a:t>查看目前登入身分</a:t>
            </a:r>
            <a:endParaRPr lang="en-US" altLang="zh-TW" dirty="0" smtClean="0"/>
          </a:p>
          <a:p>
            <a:r>
              <a:rPr lang="en-US" altLang="zh-TW" dirty="0"/>
              <a:t>i</a:t>
            </a:r>
            <a:r>
              <a:rPr lang="en-US" altLang="zh-TW" dirty="0" smtClean="0"/>
              <a:t>d:</a:t>
            </a:r>
            <a:r>
              <a:rPr lang="zh-TW" altLang="en-US" dirty="0" smtClean="0"/>
              <a:t>查看使用者</a:t>
            </a:r>
            <a:r>
              <a:rPr lang="en-US" altLang="zh-TW" dirty="0" smtClean="0"/>
              <a:t>ID(e.g.</a:t>
            </a:r>
            <a:r>
              <a:rPr lang="zh-TW" altLang="en-US" dirty="0" smtClean="0"/>
              <a:t> </a:t>
            </a:r>
            <a:r>
              <a:rPr lang="en-US" altLang="zh-TW" dirty="0" smtClean="0"/>
              <a:t>UID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GID)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4944"/>
            <a:ext cx="8121049" cy="136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5776" y="45091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2.6</a:t>
            </a:r>
            <a:r>
              <a:rPr lang="zh-TW" altLang="en-US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whoami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id</a:t>
            </a:r>
            <a:r>
              <a:rPr lang="zh-TW" altLang="en-US" dirty="0" smtClean="0"/>
              <a:t>查看使用者資訊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07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使用者</a:t>
            </a:r>
            <a:r>
              <a:rPr lang="en-US" altLang="zh-TW" dirty="0"/>
              <a:t>/</a:t>
            </a:r>
            <a:r>
              <a:rPr lang="zh-TW" altLang="en-US" dirty="0"/>
              <a:t>群組</a:t>
            </a:r>
            <a:r>
              <a:rPr lang="zh-TW" altLang="en-US" dirty="0" smtClean="0"/>
              <a:t>增刪改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adduser</a:t>
            </a:r>
            <a:r>
              <a:rPr lang="en-US" altLang="zh-TW" dirty="0" smtClean="0"/>
              <a:t> [username]:</a:t>
            </a:r>
            <a:r>
              <a:rPr lang="zh-TW" altLang="en-US" dirty="0" smtClean="0"/>
              <a:t>新增使用者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dduser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:-G</a:t>
            </a:r>
            <a:r>
              <a:rPr lang="zh-TW" altLang="en-US" dirty="0" smtClean="0"/>
              <a:t> </a:t>
            </a:r>
            <a:r>
              <a:rPr lang="en-US" altLang="zh-TW" dirty="0" smtClean="0"/>
              <a:t>[group]</a:t>
            </a:r>
            <a:r>
              <a:rPr lang="zh-TW" altLang="en-US" dirty="0" smtClean="0"/>
              <a:t> 新增使用者至群組</a:t>
            </a:r>
            <a:endParaRPr lang="en-US" altLang="zh-TW" dirty="0" smtClean="0"/>
          </a:p>
          <a:p>
            <a:r>
              <a:rPr lang="en-US" altLang="zh-TW" dirty="0" err="1"/>
              <a:t>adduser</a:t>
            </a:r>
            <a:r>
              <a:rPr lang="zh-TW" altLang="en-US" dirty="0"/>
              <a:t>參數</a:t>
            </a:r>
            <a:r>
              <a:rPr lang="en-US" altLang="zh-TW" dirty="0" smtClean="0"/>
              <a:t>:-u [UID] </a:t>
            </a:r>
            <a:r>
              <a:rPr lang="zh-TW" altLang="en-US" dirty="0" smtClean="0"/>
              <a:t>新增指定</a:t>
            </a:r>
            <a:r>
              <a:rPr lang="en-US" altLang="zh-TW" dirty="0" smtClean="0"/>
              <a:t>UID</a:t>
            </a:r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lang="en-US" altLang="zh-TW" dirty="0" err="1" smtClean="0"/>
              <a:t>deluser</a:t>
            </a:r>
            <a:r>
              <a:rPr lang="en-US" altLang="zh-TW" dirty="0" smtClean="0"/>
              <a:t> [username]:</a:t>
            </a:r>
            <a:r>
              <a:rPr lang="zh-TW" altLang="en-US" dirty="0" smtClean="0"/>
              <a:t>刪除使用者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addgroup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groupname</a:t>
            </a:r>
            <a:r>
              <a:rPr lang="en-US" altLang="zh-TW" dirty="0" smtClean="0"/>
              <a:t>]:</a:t>
            </a:r>
            <a:r>
              <a:rPr lang="zh-TW" altLang="en-US" dirty="0" smtClean="0"/>
              <a:t>新增群組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ddgroup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:-g [GID] 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GID</a:t>
            </a:r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elgroup</a:t>
            </a:r>
            <a:r>
              <a:rPr lang="en-US" altLang="zh-TW" dirty="0" smtClean="0"/>
              <a:t>:</a:t>
            </a:r>
            <a:r>
              <a:rPr lang="zh-TW" altLang="en-US" dirty="0" smtClean="0"/>
              <a:t>刪除群組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32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使用者</a:t>
            </a:r>
            <a:r>
              <a:rPr lang="en-US" altLang="zh-TW" dirty="0"/>
              <a:t>/</a:t>
            </a:r>
            <a:r>
              <a:rPr lang="zh-TW" altLang="en-US" dirty="0"/>
              <a:t>群組增刪改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3" y="1417638"/>
            <a:ext cx="8484673" cy="30984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35696" y="465313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2.7</a:t>
            </a:r>
            <a:r>
              <a:rPr lang="zh-TW" altLang="en-US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addgroup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adduser</a:t>
            </a:r>
            <a:r>
              <a:rPr lang="zh-TW" altLang="en-US" dirty="0" smtClean="0"/>
              <a:t>新增群組及使用者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id</a:t>
            </a:r>
            <a:r>
              <a:rPr lang="zh-TW" altLang="en-US" dirty="0" smtClean="0"/>
              <a:t>查看使用者資訊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usertest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群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234130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更改密碼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asswd</a:t>
            </a:r>
            <a:r>
              <a:rPr lang="en-US" altLang="zh-TW" dirty="0" smtClean="0"/>
              <a:t> [username]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701961" cy="23762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79712" y="465661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2.8</a:t>
            </a:r>
            <a:r>
              <a:rPr lang="zh-TW" altLang="en-US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指令更改</a:t>
            </a:r>
            <a:r>
              <a:rPr lang="en-US" altLang="zh-TW" dirty="0" err="1" smtClean="0"/>
              <a:t>usertest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(sign as root)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2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線上</a:t>
            </a:r>
            <a:r>
              <a:rPr lang="en-US" altLang="zh-TW" dirty="0"/>
              <a:t>Linux</a:t>
            </a:r>
            <a:r>
              <a:rPr lang="zh-TW" altLang="en-US" dirty="0"/>
              <a:t>模擬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https://bellard.org/jslinux/vm.html?cpu=riscv64&amp;url=https://bellard.org/jslinux/buildroot-riscv64.cfg&amp;mem=256</a:t>
            </a:r>
            <a:endParaRPr lang="en-US" altLang="zh-TW" dirty="0"/>
          </a:p>
          <a:p>
            <a:r>
              <a:rPr lang="en-US" altLang="zh-TW" dirty="0"/>
              <a:t>CPU:riscv64/Linux 4.15.0/Console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00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顯示系統資訊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uname</a:t>
            </a:r>
            <a:endParaRPr lang="en-US" altLang="zh-TW" dirty="0" smtClean="0"/>
          </a:p>
          <a:p>
            <a:r>
              <a:rPr lang="en-US" altLang="zh-TW" dirty="0" err="1" smtClean="0"/>
              <a:t>uname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顯示系統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en-US" altLang="zh-TW" dirty="0" err="1"/>
              <a:t>uname</a:t>
            </a:r>
            <a:r>
              <a:rPr lang="zh-TW" altLang="en-US" dirty="0"/>
              <a:t>參數</a:t>
            </a:r>
            <a:r>
              <a:rPr lang="en-US" altLang="zh-TW" dirty="0" smtClean="0"/>
              <a:t>:-a </a:t>
            </a:r>
            <a:r>
              <a:rPr lang="zh-TW" altLang="en-US" dirty="0" smtClean="0"/>
              <a:t>列出所有資訊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73016"/>
            <a:ext cx="7552423" cy="17281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79812" y="534435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2.1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uname</a:t>
            </a:r>
            <a:r>
              <a:rPr lang="zh-TW" altLang="en-US" dirty="0" smtClean="0"/>
              <a:t>顯示系統資訊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9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主機名稱顯示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ostname:</a:t>
            </a:r>
            <a:r>
              <a:rPr lang="zh-TW" altLang="en-US" dirty="0" smtClean="0"/>
              <a:t>顯示主機名稱</a:t>
            </a:r>
            <a:endParaRPr lang="en-US" altLang="zh-TW" dirty="0" smtClean="0"/>
          </a:p>
          <a:p>
            <a:r>
              <a:rPr lang="en-US" altLang="zh-TW" dirty="0" smtClean="0"/>
              <a:t>hostname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5" y="2996952"/>
            <a:ext cx="8219625" cy="14933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43808" y="46531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.2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顯示主機名稱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82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修改主機名稱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路徑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/hostname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</a:t>
            </a:r>
            <a:r>
              <a:rPr lang="zh-TW" altLang="en-US" dirty="0" smtClean="0"/>
              <a:t>編輯此檔</a:t>
            </a:r>
            <a:endParaRPr lang="en-US" altLang="zh-TW" dirty="0" smtClean="0"/>
          </a:p>
          <a:p>
            <a:r>
              <a:rPr lang="zh-TW" altLang="en-US" dirty="0" smtClean="0"/>
              <a:t>此檔包含主機名稱，預設為</a:t>
            </a:r>
            <a:r>
              <a:rPr lang="en-US" altLang="zh-TW" dirty="0" smtClean="0"/>
              <a:t>localhost</a:t>
            </a:r>
          </a:p>
          <a:p>
            <a:r>
              <a:rPr lang="zh-TW" altLang="en-US" dirty="0" smtClean="0"/>
              <a:t>編輯此檔後重開機生效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1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修改主機名稱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04" y="1399770"/>
            <a:ext cx="7447992" cy="792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42770"/>
            <a:ext cx="4792191" cy="3942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39752" y="219185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2.3</a:t>
            </a:r>
            <a:r>
              <a:rPr lang="zh-TW" altLang="en-US" dirty="0" smtClean="0"/>
              <a:t> 進入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zh-TW" altLang="en-US" dirty="0" smtClean="0"/>
              <a:t>目錄並編輯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5687" y="64855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.4</a:t>
            </a:r>
            <a:r>
              <a:rPr lang="zh-TW" altLang="en-US" dirty="0" smtClean="0"/>
              <a:t> 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檔內容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1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關機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shutdown</a:t>
            </a:r>
            <a:r>
              <a:rPr lang="zh-TW" altLang="en-US" dirty="0" smtClean="0"/>
              <a:t> </a:t>
            </a:r>
            <a:r>
              <a:rPr lang="en-US" altLang="zh-TW" dirty="0" smtClean="0"/>
              <a:t>[-r</a:t>
            </a:r>
            <a:r>
              <a:rPr lang="zh-TW" altLang="en-US" dirty="0" smtClean="0"/>
              <a:t> </a:t>
            </a:r>
            <a:r>
              <a:rPr lang="en-US" altLang="zh-TW" dirty="0" smtClean="0"/>
              <a:t>-h] [-t sec] time</a:t>
            </a:r>
          </a:p>
          <a:p>
            <a:r>
              <a:rPr lang="en-US" altLang="zh-TW" dirty="0" smtClean="0"/>
              <a:t>shutdown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重新開機</a:t>
            </a:r>
            <a:endParaRPr lang="en-US" altLang="zh-TW" dirty="0" smtClean="0"/>
          </a:p>
          <a:p>
            <a:r>
              <a:rPr lang="en-US" altLang="zh-TW" dirty="0"/>
              <a:t>shutdown</a:t>
            </a:r>
            <a:r>
              <a:rPr lang="zh-TW" altLang="en-US" dirty="0"/>
              <a:t>參數</a:t>
            </a:r>
            <a:r>
              <a:rPr lang="en-US" altLang="zh-TW" dirty="0" smtClean="0"/>
              <a:t>:-h </a:t>
            </a:r>
            <a:r>
              <a:rPr lang="zh-TW" altLang="en-US" dirty="0" smtClean="0"/>
              <a:t>在關機後停止運作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hutdown time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-t </a:t>
            </a:r>
            <a:r>
              <a:rPr lang="zh-TW" altLang="en-US" dirty="0" smtClean="0"/>
              <a:t>後接秒數</a:t>
            </a:r>
            <a:endParaRPr lang="en-US" altLang="zh-TW" dirty="0" smtClean="0"/>
          </a:p>
          <a:p>
            <a:r>
              <a:rPr lang="en-US" altLang="zh-TW" dirty="0"/>
              <a:t>n</a:t>
            </a:r>
            <a:r>
              <a:rPr lang="en-US" altLang="zh-TW" dirty="0" smtClean="0"/>
              <a:t>ow:</a:t>
            </a:r>
            <a:r>
              <a:rPr lang="zh-TW" altLang="en-US" dirty="0" smtClean="0"/>
              <a:t>立即關機</a:t>
            </a:r>
            <a:endParaRPr lang="en-US" altLang="zh-TW" dirty="0" smtClean="0"/>
          </a:p>
          <a:p>
            <a:r>
              <a:rPr lang="en-US" altLang="zh-TW" dirty="0" smtClean="0"/>
              <a:t>e.g. shutdown -r now </a:t>
            </a:r>
            <a:r>
              <a:rPr lang="zh-TW" altLang="en-US" dirty="0" smtClean="0"/>
              <a:t>表立即重新啟動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41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</a:t>
            </a:r>
            <a:r>
              <a:rPr lang="en-US" altLang="zh-TW" dirty="0" smtClean="0"/>
              <a:t>:UID/GID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UID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GID</a:t>
            </a:r>
            <a:r>
              <a:rPr lang="zh-TW" altLang="en-US" dirty="0" smtClean="0"/>
              <a:t>判別使用者以及所</a:t>
            </a:r>
            <a:r>
              <a:rPr lang="zh-TW" altLang="en-US" dirty="0"/>
              <a:t>屬</a:t>
            </a:r>
            <a:r>
              <a:rPr lang="zh-TW" altLang="en-US" dirty="0" smtClean="0"/>
              <a:t>群組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不使用帳號辨別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UID:User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identify,Linux</a:t>
            </a:r>
            <a:r>
              <a:rPr lang="zh-TW" altLang="en-US" dirty="0" smtClean="0"/>
              <a:t>辨認使用者帳號所用</a:t>
            </a:r>
            <a:endParaRPr lang="en-US" altLang="zh-TW" dirty="0" smtClean="0"/>
          </a:p>
          <a:p>
            <a:r>
              <a:rPr lang="en-US" altLang="zh-TW" dirty="0" err="1" smtClean="0"/>
              <a:t>GID:Group</a:t>
            </a:r>
            <a:r>
              <a:rPr lang="en-US" altLang="zh-TW" dirty="0" smtClean="0"/>
              <a:t> identify,</a:t>
            </a:r>
            <a:r>
              <a:rPr lang="zh-TW" altLang="en-US" dirty="0" smtClean="0"/>
              <a:t>辨認所屬群組所用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99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UID</a:t>
            </a:r>
            <a:r>
              <a:rPr lang="zh-TW" altLang="en-US" dirty="0" smtClean="0"/>
              <a:t>可用範圍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0:</a:t>
            </a:r>
            <a:r>
              <a:rPr lang="zh-TW" altLang="en-US" dirty="0" smtClean="0"/>
              <a:t>系統管理員</a:t>
            </a:r>
            <a:r>
              <a:rPr lang="en-US" altLang="zh-TW" dirty="0" smtClean="0"/>
              <a:t>(root)</a:t>
            </a:r>
          </a:p>
          <a:p>
            <a:r>
              <a:rPr lang="en-US" altLang="zh-TW" dirty="0" smtClean="0"/>
              <a:t>1~999:</a:t>
            </a:r>
            <a:r>
              <a:rPr lang="zh-TW" altLang="en-US" dirty="0" smtClean="0"/>
              <a:t>保留系統使用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</a:t>
            </a:r>
            <a:r>
              <a:rPr lang="en-US" altLang="zh-TW" dirty="0" smtClean="0"/>
              <a:t>1~200:</a:t>
            </a:r>
            <a:r>
              <a:rPr lang="zh-TW" altLang="en-US" dirty="0" smtClean="0"/>
              <a:t>發布版本自行建立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</a:t>
            </a:r>
            <a:r>
              <a:rPr lang="en-US" altLang="zh-TW" dirty="0" smtClean="0"/>
              <a:t>200~999:</a:t>
            </a:r>
            <a:r>
              <a:rPr lang="zh-TW" altLang="en-US" dirty="0" smtClean="0"/>
              <a:t>使用者有系統帳號需求建立</a:t>
            </a:r>
            <a:endParaRPr lang="en-US" altLang="zh-TW" dirty="0" smtClean="0"/>
          </a:p>
          <a:p>
            <a:r>
              <a:rPr lang="en-US" altLang="zh-TW" dirty="0" smtClean="0"/>
              <a:t>1000~:</a:t>
            </a:r>
            <a:r>
              <a:rPr lang="zh-TW" altLang="en-US" dirty="0" smtClean="0"/>
              <a:t>一般使用者使用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可到多大看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內核版本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63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442</Words>
  <Application>Microsoft Office PowerPoint</Application>
  <PresentationFormat>如螢幕大小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新細明體</vt:lpstr>
      <vt:lpstr>Arial</vt:lpstr>
      <vt:lpstr>Calibri</vt:lpstr>
      <vt:lpstr>Office 佈景主題</vt:lpstr>
      <vt:lpstr>Linux系統</vt:lpstr>
      <vt:lpstr>使用系統</vt:lpstr>
      <vt:lpstr>1.顯示系統資訊</vt:lpstr>
      <vt:lpstr>2.主機名稱顯示</vt:lpstr>
      <vt:lpstr>3.修改主機名稱</vt:lpstr>
      <vt:lpstr>3.修改主機名稱</vt:lpstr>
      <vt:lpstr>4.關機</vt:lpstr>
      <vt:lpstr>使用者:UID/GID</vt:lpstr>
      <vt:lpstr>UID可用範圍</vt:lpstr>
      <vt:lpstr>/etc/passwd</vt:lpstr>
      <vt:lpstr>5.查看目前登入身分/id</vt:lpstr>
      <vt:lpstr>6.使用者/群組增刪改</vt:lpstr>
      <vt:lpstr>6.使用者/群組增刪改</vt:lpstr>
      <vt:lpstr>7.更改密碼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Linux系統</dc:title>
  <dc:creator>user</dc:creator>
  <cp:lastModifiedBy>user</cp:lastModifiedBy>
  <cp:revision>36</cp:revision>
  <dcterms:created xsi:type="dcterms:W3CDTF">2019-05-06T06:53:00Z</dcterms:created>
  <dcterms:modified xsi:type="dcterms:W3CDTF">2019-05-10T11:15:24Z</dcterms:modified>
</cp:coreProperties>
</file>