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5C2-1E2C-4DEF-BE03-41FD8AF1649F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smtClean="0"/>
              <a:t>系統基本操作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0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</a:t>
            </a:r>
            <a:r>
              <a:rPr lang="zh-TW" altLang="en-US" dirty="0" smtClean="0"/>
              <a:t>增刪改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新增使用者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dduser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</a:t>
            </a:r>
            <a:r>
              <a:rPr lang="zh-TW" altLang="en-US" dirty="0" smtClean="0"/>
              <a:t> </a:t>
            </a:r>
            <a:r>
              <a:rPr lang="en-US" altLang="zh-TW" dirty="0" smtClean="0"/>
              <a:t>[group]</a:t>
            </a:r>
            <a:r>
              <a:rPr lang="zh-TW" altLang="en-US" dirty="0" smtClean="0"/>
              <a:t> 新增使用者至群組</a:t>
            </a:r>
            <a:endParaRPr lang="en-US" altLang="zh-TW" dirty="0" smtClean="0"/>
          </a:p>
          <a:p>
            <a:r>
              <a:rPr lang="en-US" altLang="zh-TW" dirty="0" err="1"/>
              <a:t>adduser</a:t>
            </a:r>
            <a:r>
              <a:rPr lang="zh-TW" altLang="en-US" dirty="0"/>
              <a:t>參數</a:t>
            </a:r>
            <a:r>
              <a:rPr lang="en-US" altLang="zh-TW" dirty="0" smtClean="0"/>
              <a:t>:-u [UID] </a:t>
            </a:r>
            <a:r>
              <a:rPr lang="zh-TW" altLang="en-US" dirty="0" smtClean="0"/>
              <a:t>新增指定</a:t>
            </a:r>
            <a:r>
              <a:rPr lang="en-US" altLang="zh-TW" dirty="0" smtClean="0"/>
              <a:t>UID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en-US" altLang="zh-TW" dirty="0" err="1" smtClean="0"/>
              <a:t>deluser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刪除使用者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addgroup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groupname</a:t>
            </a:r>
            <a:r>
              <a:rPr lang="en-US" altLang="zh-TW" dirty="0" smtClean="0"/>
              <a:t>]:</a:t>
            </a:r>
            <a:r>
              <a:rPr lang="zh-TW" altLang="en-US" dirty="0" smtClean="0"/>
              <a:t>新增群組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ddgroup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 [GID] 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GID</a:t>
            </a:r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elgroup</a:t>
            </a:r>
            <a:r>
              <a:rPr lang="en-US" altLang="zh-TW" dirty="0" smtClean="0"/>
              <a:t>:</a:t>
            </a:r>
            <a:r>
              <a:rPr lang="zh-TW" altLang="en-US" dirty="0" smtClean="0"/>
              <a:t>刪除群組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32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群組增刪改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3" y="1417638"/>
            <a:ext cx="8484673" cy="30984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35696" y="465313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2.6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addgroup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adduser</a:t>
            </a:r>
            <a:r>
              <a:rPr lang="zh-TW" altLang="en-US" dirty="0" smtClean="0"/>
              <a:t>新增群組及使用者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群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23413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更改密碼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asswd</a:t>
            </a:r>
            <a:r>
              <a:rPr lang="en-US" altLang="zh-TW" dirty="0" smtClean="0"/>
              <a:t> </a:t>
            </a:r>
            <a:r>
              <a:rPr lang="en-US" altLang="zh-TW" dirty="0" smtClean="0"/>
              <a:t>[username]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701961" cy="23762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79712" y="465661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2.6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指令更改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(sign as root)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2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線上</a:t>
            </a:r>
            <a:r>
              <a:rPr lang="en-US" altLang="zh-TW" dirty="0"/>
              <a:t>Linux</a:t>
            </a:r>
            <a:r>
              <a:rPr lang="zh-TW" altLang="en-US" dirty="0"/>
              <a:t>模擬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https://bellard.org/jslinux/vm.html?cpu=riscv64&amp;url=https://bellard.org/jslinux/buildroot-riscv64.cfg&amp;mem=256</a:t>
            </a:r>
            <a:endParaRPr lang="en-US" altLang="zh-TW" dirty="0"/>
          </a:p>
          <a:p>
            <a:r>
              <a:rPr lang="en-US" altLang="zh-TW" dirty="0"/>
              <a:t>CPU:riscv64/Linux 4.15.0/Console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0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uname</a:t>
            </a:r>
            <a:endParaRPr lang="en-US" altLang="zh-TW" dirty="0" smtClean="0"/>
          </a:p>
          <a:p>
            <a:r>
              <a:rPr lang="en-US" altLang="zh-TW" dirty="0" err="1" smtClean="0"/>
              <a:t>uname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顯示系統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err="1"/>
              <a:t>uname</a:t>
            </a:r>
            <a:r>
              <a:rPr lang="zh-TW" altLang="en-US" dirty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列出所有資訊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73016"/>
            <a:ext cx="7552423" cy="17281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79812" y="534435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2.1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uname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9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主機名稱顯示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ostname:</a:t>
            </a:r>
            <a:r>
              <a:rPr lang="zh-TW" altLang="en-US" dirty="0" smtClean="0"/>
              <a:t>顯示主機名稱</a:t>
            </a:r>
            <a:endParaRPr lang="en-US" altLang="zh-TW" dirty="0" smtClean="0"/>
          </a:p>
          <a:p>
            <a:r>
              <a:rPr lang="en-US" altLang="zh-TW" dirty="0" smtClean="0"/>
              <a:t>hostname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5" y="2996952"/>
            <a:ext cx="8219625" cy="14933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43808" y="46531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.2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顯示主機名稱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8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修改主機名稱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/hostname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編輯此檔</a:t>
            </a:r>
            <a:endParaRPr lang="en-US" altLang="zh-TW" dirty="0" smtClean="0"/>
          </a:p>
          <a:p>
            <a:r>
              <a:rPr lang="zh-TW" altLang="en-US" dirty="0" smtClean="0"/>
              <a:t>此檔包含主機名稱，預設為</a:t>
            </a:r>
            <a:r>
              <a:rPr lang="en-US" altLang="zh-TW" dirty="0" smtClean="0"/>
              <a:t>localhost</a:t>
            </a:r>
          </a:p>
          <a:p>
            <a:r>
              <a:rPr lang="zh-TW" altLang="en-US" dirty="0" smtClean="0"/>
              <a:t>編輯此檔後重開機生效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1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修改主機名稱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4" y="1399770"/>
            <a:ext cx="7447992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42770"/>
            <a:ext cx="4792191" cy="3942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39752" y="21918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2.3</a:t>
            </a:r>
            <a:r>
              <a:rPr lang="zh-TW" altLang="en-US" dirty="0" smtClean="0"/>
              <a:t> 進入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zh-TW" altLang="en-US" dirty="0" smtClean="0"/>
              <a:t>目錄並編輯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5687" y="6485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.4</a:t>
            </a:r>
            <a:r>
              <a:rPr lang="zh-TW" altLang="en-US" dirty="0" smtClean="0"/>
              <a:t> 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檔內容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關機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shutdown</a:t>
            </a:r>
            <a:r>
              <a:rPr lang="zh-TW" altLang="en-US" dirty="0" smtClean="0"/>
              <a:t> </a:t>
            </a:r>
            <a:r>
              <a:rPr lang="en-US" altLang="zh-TW" dirty="0" smtClean="0"/>
              <a:t>[-r</a:t>
            </a:r>
            <a:r>
              <a:rPr lang="zh-TW" altLang="en-US" dirty="0" smtClean="0"/>
              <a:t> </a:t>
            </a:r>
            <a:r>
              <a:rPr lang="en-US" altLang="zh-TW" dirty="0" smtClean="0"/>
              <a:t>-h] [-t sec] time</a:t>
            </a:r>
          </a:p>
          <a:p>
            <a:r>
              <a:rPr lang="en-US" altLang="zh-TW" dirty="0" smtClean="0"/>
              <a:t>shutdown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重新開機</a:t>
            </a:r>
            <a:endParaRPr lang="en-US" altLang="zh-TW" dirty="0" smtClean="0"/>
          </a:p>
          <a:p>
            <a:r>
              <a:rPr lang="en-US" altLang="zh-TW" dirty="0"/>
              <a:t>shutdown</a:t>
            </a:r>
            <a:r>
              <a:rPr lang="zh-TW" altLang="en-US" dirty="0"/>
              <a:t>參數</a:t>
            </a:r>
            <a:r>
              <a:rPr lang="en-US" altLang="zh-TW" dirty="0" smtClean="0"/>
              <a:t>:-h </a:t>
            </a:r>
            <a:r>
              <a:rPr lang="zh-TW" altLang="en-US" dirty="0" smtClean="0"/>
              <a:t>在關機後停止運作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hutdown time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-t </a:t>
            </a:r>
            <a:r>
              <a:rPr lang="zh-TW" altLang="en-US" dirty="0" smtClean="0"/>
              <a:t>後接秒數</a:t>
            </a:r>
            <a:endParaRPr lang="en-US" altLang="zh-TW" dirty="0" smtClean="0"/>
          </a:p>
          <a:p>
            <a:r>
              <a:rPr lang="en-US" altLang="zh-TW" dirty="0"/>
              <a:t>n</a:t>
            </a:r>
            <a:r>
              <a:rPr lang="en-US" altLang="zh-TW" dirty="0" smtClean="0"/>
              <a:t>ow:</a:t>
            </a:r>
            <a:r>
              <a:rPr lang="zh-TW" altLang="en-US" dirty="0" smtClean="0"/>
              <a:t>立即關機</a:t>
            </a:r>
            <a:endParaRPr lang="en-US" altLang="zh-TW" dirty="0" smtClean="0"/>
          </a:p>
          <a:p>
            <a:r>
              <a:rPr lang="en-US" altLang="zh-TW" dirty="0" smtClean="0"/>
              <a:t>e.g. shutdown -r now </a:t>
            </a:r>
            <a:r>
              <a:rPr lang="zh-TW" altLang="en-US" dirty="0" smtClean="0"/>
              <a:t>表立即重新啟動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41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關機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halt/</a:t>
            </a:r>
            <a:r>
              <a:rPr lang="en-US" altLang="zh-TW" dirty="0" err="1" smtClean="0"/>
              <a:t>poweroff</a:t>
            </a:r>
            <a:r>
              <a:rPr lang="en-US" altLang="zh-TW" dirty="0" smtClean="0"/>
              <a:t>:</a:t>
            </a:r>
            <a:r>
              <a:rPr lang="zh-TW" altLang="en-US" dirty="0" smtClean="0"/>
              <a:t>關機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dirty="0" smtClean="0"/>
              <a:t>eboot:</a:t>
            </a:r>
            <a:r>
              <a:rPr lang="zh-TW" altLang="en-US" dirty="0" smtClean="0"/>
              <a:t>重新開機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77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查看目前登入身分</a:t>
            </a:r>
            <a:r>
              <a:rPr lang="en-US" altLang="zh-TW" dirty="0" smtClean="0"/>
              <a:t>/id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hoami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查看目前登入身分</a:t>
            </a:r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d:</a:t>
            </a:r>
            <a:r>
              <a:rPr lang="zh-TW" altLang="en-US" dirty="0" smtClean="0"/>
              <a:t>查看使用者</a:t>
            </a:r>
            <a:r>
              <a:rPr lang="en-US" altLang="zh-TW" dirty="0" smtClean="0"/>
              <a:t>ID(e.g.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GID)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4944"/>
            <a:ext cx="8121049" cy="136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776" y="45091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2.5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whoami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07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336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Calibri</vt:lpstr>
      <vt:lpstr>Office 佈景主題</vt:lpstr>
      <vt:lpstr>Linux系統</vt:lpstr>
      <vt:lpstr>使用系統</vt:lpstr>
      <vt:lpstr>1.顯示系統資訊</vt:lpstr>
      <vt:lpstr>2.主機名稱顯示</vt:lpstr>
      <vt:lpstr>3.修改主機名稱</vt:lpstr>
      <vt:lpstr>3.修改主機名稱</vt:lpstr>
      <vt:lpstr>4.關機</vt:lpstr>
      <vt:lpstr>4.關機</vt:lpstr>
      <vt:lpstr>5.查看目前登入身分/id</vt:lpstr>
      <vt:lpstr>6.使用者/群組增刪改</vt:lpstr>
      <vt:lpstr>6.使用者/群組增刪改</vt:lpstr>
      <vt:lpstr>7.更改密碼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Linux系統</dc:title>
  <dc:creator>user</dc:creator>
  <cp:lastModifiedBy>user</cp:lastModifiedBy>
  <cp:revision>28</cp:revision>
  <dcterms:created xsi:type="dcterms:W3CDTF">2019-05-06T06:53:00Z</dcterms:created>
  <dcterms:modified xsi:type="dcterms:W3CDTF">2019-05-06T12:00:56Z</dcterms:modified>
</cp:coreProperties>
</file>