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99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36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3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74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21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45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85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95C2-1E2C-4DEF-BE03-41FD8AF164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02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95C2-1E2C-4DEF-BE03-41FD8AF164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12A5-00BA-4233-8897-7C9BD83E8D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53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</a:t>
            </a:r>
            <a:r>
              <a:rPr lang="zh-TW" altLang="en-US" smtClean="0"/>
              <a:t>硬體有關訊息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00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顯示硬碟分區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</a:t>
            </a:r>
            <a:r>
              <a:rPr lang="en-US" altLang="zh-TW" dirty="0" err="1" smtClean="0"/>
              <a:t>disk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顯示硬碟分區、大小與類型</a:t>
            </a:r>
            <a:endParaRPr lang="en-US" altLang="zh-TW" dirty="0" smtClean="0"/>
          </a:p>
          <a:p>
            <a:r>
              <a:rPr lang="en-US" altLang="zh-TW" dirty="0" err="1" smtClean="0"/>
              <a:t>fdisk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:-l</a:t>
            </a:r>
            <a:r>
              <a:rPr lang="zh-TW" altLang="en-US" dirty="0" smtClean="0"/>
              <a:t> 顯示全部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9" t="12726" r="3788" b="42223"/>
          <a:stretch/>
        </p:blipFill>
        <p:spPr>
          <a:xfrm>
            <a:off x="810491" y="2852936"/>
            <a:ext cx="7523018" cy="3089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2627784" y="5942500"/>
            <a:ext cx="4104456" cy="366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4.6</a:t>
            </a:r>
            <a:r>
              <a:rPr lang="zh-TW" altLang="en-US" dirty="0" smtClean="0"/>
              <a:t> 取前</a:t>
            </a:r>
            <a:r>
              <a:rPr lang="en-US" altLang="zh-TW" dirty="0" smtClean="0"/>
              <a:t>15</a:t>
            </a:r>
            <a:r>
              <a:rPr lang="zh-TW" altLang="en-US" dirty="0" smtClean="0"/>
              <a:t>行的後</a:t>
            </a:r>
            <a:r>
              <a:rPr lang="en-US" altLang="zh-TW" dirty="0" smtClean="0"/>
              <a:t>10</a:t>
            </a:r>
            <a:r>
              <a:rPr lang="zh-TW" altLang="en-US" dirty="0" smtClean="0"/>
              <a:t>行硬碟分區訊息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69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顯示所在目錄硬碟使用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du</a:t>
            </a:r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:-h </a:t>
            </a:r>
            <a:r>
              <a:rPr lang="zh-TW" altLang="en-US" dirty="0" smtClean="0"/>
              <a:t>使用人類可讀性方式顯示大小</a:t>
            </a:r>
            <a:endParaRPr lang="en-US" altLang="zh-TW" dirty="0" smtClean="0"/>
          </a:p>
          <a:p>
            <a:r>
              <a:rPr lang="zh-TW" altLang="en-US" dirty="0"/>
              <a:t>參數</a:t>
            </a:r>
            <a:r>
              <a:rPr lang="en-US" altLang="zh-TW" dirty="0" smtClean="0"/>
              <a:t>:-s </a:t>
            </a:r>
            <a:r>
              <a:rPr lang="zh-TW" altLang="en-US" dirty="0" smtClean="0"/>
              <a:t>只顯示總計大小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t="12525" r="3939" b="53131"/>
          <a:stretch/>
        </p:blipFill>
        <p:spPr>
          <a:xfrm>
            <a:off x="810491" y="3429000"/>
            <a:ext cx="7523018" cy="23552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2411760" y="591736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4.7</a:t>
            </a:r>
            <a:r>
              <a:rPr lang="zh-TW" altLang="en-US" dirty="0" smtClean="0"/>
              <a:t> 顯示前十行所在目錄硬碟使用情形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580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CentOS7+VirtualBox(</a:t>
            </a:r>
            <a:r>
              <a:rPr lang="zh-TW" altLang="en-US" dirty="0" smtClean="0"/>
              <a:t>安裝參考鳥哥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04864"/>
            <a:ext cx="5043352" cy="42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0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</a:t>
            </a:r>
            <a:r>
              <a:rPr lang="en-US" altLang="zh-TW" dirty="0" smtClean="0"/>
              <a:t>kernel ring 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dmesg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顯示或控制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buffer</a:t>
            </a:r>
            <a:r>
              <a:rPr lang="zh-TW" altLang="en-US" dirty="0" smtClean="0"/>
              <a:t>，預設為顯示</a:t>
            </a:r>
            <a:endParaRPr lang="en-US" altLang="zh-TW" dirty="0" smtClean="0"/>
          </a:p>
          <a:p>
            <a:r>
              <a:rPr lang="en-US" altLang="zh-TW" dirty="0"/>
              <a:t>r</a:t>
            </a:r>
            <a:r>
              <a:rPr lang="en-US" altLang="zh-TW" dirty="0" smtClean="0"/>
              <a:t>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buffer:</a:t>
            </a:r>
            <a:r>
              <a:rPr lang="zh-TW" altLang="en-US" dirty="0" smtClean="0"/>
              <a:t>存放硬體開機時載入資料，隨著</a:t>
            </a:r>
            <a:r>
              <a:rPr lang="zh-TW" altLang="en-US" dirty="0"/>
              <a:t>新</a:t>
            </a:r>
            <a:r>
              <a:rPr lang="zh-TW" altLang="en-US" dirty="0" smtClean="0"/>
              <a:t>資訊進入而覆蓋舊有資料</a:t>
            </a:r>
            <a:endParaRPr lang="en-US" altLang="zh-TW" dirty="0" smtClean="0"/>
          </a:p>
          <a:p>
            <a:r>
              <a:rPr lang="en-US" altLang="zh-TW" dirty="0" err="1"/>
              <a:t>d</a:t>
            </a:r>
            <a:r>
              <a:rPr lang="en-US" altLang="zh-TW" dirty="0" err="1" smtClean="0"/>
              <a:t>mesg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:-C </a:t>
            </a:r>
            <a:r>
              <a:rPr lang="zh-TW" altLang="en-US" dirty="0" smtClean="0"/>
              <a:t>清空</a:t>
            </a:r>
            <a:endParaRPr lang="en-US" altLang="zh-TW" dirty="0" smtClean="0"/>
          </a:p>
          <a:p>
            <a:r>
              <a:rPr lang="en-US" altLang="zh-TW" dirty="0" err="1"/>
              <a:t>dmesg</a:t>
            </a:r>
            <a:r>
              <a:rPr lang="zh-TW" altLang="en-US" dirty="0"/>
              <a:t>參數</a:t>
            </a:r>
            <a:r>
              <a:rPr lang="en-US" altLang="zh-TW" dirty="0" smtClean="0"/>
              <a:t>:-c </a:t>
            </a:r>
            <a:r>
              <a:rPr lang="zh-TW" altLang="en-US" dirty="0" smtClean="0"/>
              <a:t>印出後清空</a:t>
            </a:r>
            <a:endParaRPr lang="en-US" altLang="zh-TW" dirty="0" smtClean="0"/>
          </a:p>
          <a:p>
            <a:r>
              <a:rPr lang="en-US" altLang="zh-TW" dirty="0" err="1"/>
              <a:t>dmesg</a:t>
            </a:r>
            <a:r>
              <a:rPr lang="zh-TW" altLang="en-US" dirty="0"/>
              <a:t>參數</a:t>
            </a:r>
            <a:r>
              <a:rPr lang="en-US" altLang="zh-TW" dirty="0" smtClean="0"/>
              <a:t>:-d </a:t>
            </a:r>
            <a:r>
              <a:rPr lang="zh-TW" altLang="en-US" dirty="0" smtClean="0"/>
              <a:t>顯示時間戳記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24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</a:t>
            </a:r>
            <a:r>
              <a:rPr lang="en-US" altLang="zh-TW" dirty="0"/>
              <a:t>kernel ring buffer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t="12525" r="14243" b="22482"/>
          <a:stretch/>
        </p:blipFill>
        <p:spPr>
          <a:xfrm>
            <a:off x="1276147" y="1390851"/>
            <a:ext cx="6591705" cy="4464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2627784" y="594928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4.1</a:t>
            </a:r>
            <a:r>
              <a:rPr lang="zh-TW" altLang="en-US" dirty="0" smtClean="0"/>
              <a:t> 顯示前五行訊息並印出時間戳記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17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roc</a:t>
            </a:r>
            <a:r>
              <a:rPr lang="zh-TW" altLang="en-US" dirty="0" smtClean="0"/>
              <a:t>檔案系統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為核心模擬出的軟體檔案系統</a:t>
            </a:r>
            <a:endParaRPr lang="en-US" altLang="zh-TW" dirty="0" smtClean="0"/>
          </a:p>
          <a:p>
            <a:r>
              <a:rPr lang="zh-TW" altLang="en-US" dirty="0" smtClean="0"/>
              <a:t>為資訊存放地，聯繫各自的函式</a:t>
            </a:r>
            <a:endParaRPr lang="en-US" altLang="zh-TW" dirty="0" smtClean="0"/>
          </a:p>
          <a:p>
            <a:r>
              <a:rPr lang="en-US" altLang="zh-TW" dirty="0"/>
              <a:t>e</a:t>
            </a:r>
            <a:r>
              <a:rPr lang="en-US" altLang="zh-TW" dirty="0" smtClean="0"/>
              <a:t>.g. cat /</a:t>
            </a:r>
            <a:r>
              <a:rPr lang="en-US" altLang="zh-TW" dirty="0" err="1" smtClean="0"/>
              <a:t>proc</a:t>
            </a:r>
            <a:r>
              <a:rPr lang="en-US" altLang="zh-TW" dirty="0" smtClean="0"/>
              <a:t>/modules 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載入模組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0" t="12727" r="3637" b="65051"/>
          <a:stretch/>
        </p:blipFill>
        <p:spPr>
          <a:xfrm>
            <a:off x="810491" y="3573016"/>
            <a:ext cx="7523018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2735796" y="509701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4.2</a:t>
            </a:r>
            <a:r>
              <a:rPr lang="zh-TW" altLang="en-US" dirty="0" smtClean="0"/>
              <a:t> 顯示前五行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載入模組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942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cpu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proc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cpuinfo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9" t="12525" r="14091" b="22828"/>
          <a:stretch/>
        </p:blipFill>
        <p:spPr>
          <a:xfrm>
            <a:off x="1619672" y="2163303"/>
            <a:ext cx="6153361" cy="4145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3491880" y="630872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4.3</a:t>
            </a:r>
            <a:r>
              <a:rPr lang="zh-TW" altLang="en-US" dirty="0" smtClean="0"/>
              <a:t> 前</a:t>
            </a:r>
            <a:r>
              <a:rPr lang="en-US" altLang="zh-TW" dirty="0" smtClean="0"/>
              <a:t>10</a:t>
            </a:r>
            <a:r>
              <a:rPr lang="zh-TW" altLang="en-US" dirty="0" smtClean="0"/>
              <a:t>行</a:t>
            </a:r>
            <a:r>
              <a:rPr lang="en-US" altLang="zh-TW" dirty="0" err="1" smtClean="0"/>
              <a:t>cpu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記憶體訊息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proc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meminfo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12524" r="3637" b="22655"/>
          <a:stretch/>
        </p:blipFill>
        <p:spPr>
          <a:xfrm>
            <a:off x="1367644" y="2132856"/>
            <a:ext cx="6408712" cy="37799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3563888" y="594184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4.4</a:t>
            </a:r>
            <a:r>
              <a:rPr lang="zh-TW" altLang="en-US" dirty="0" smtClean="0"/>
              <a:t> 前十行記憶體訊息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807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查看掛載硬碟空間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df</a:t>
            </a:r>
            <a:endParaRPr lang="en-US" altLang="zh-TW" dirty="0" smtClean="0"/>
          </a:p>
          <a:p>
            <a:r>
              <a:rPr lang="en-US" altLang="zh-TW" dirty="0" err="1"/>
              <a:t>d</a:t>
            </a:r>
            <a:r>
              <a:rPr lang="en-US" altLang="zh-TW" dirty="0" err="1" smtClean="0"/>
              <a:t>f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:-a</a:t>
            </a:r>
            <a:r>
              <a:rPr lang="zh-TW" altLang="en-US" dirty="0" smtClean="0"/>
              <a:t> 顯示全部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包含虛擬系統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df</a:t>
            </a:r>
            <a:r>
              <a:rPr lang="zh-TW" altLang="en-US" dirty="0"/>
              <a:t>參數</a:t>
            </a:r>
            <a:r>
              <a:rPr lang="en-US" altLang="zh-TW" dirty="0" smtClean="0"/>
              <a:t>:-h </a:t>
            </a:r>
            <a:r>
              <a:rPr lang="zh-TW" altLang="en-US" dirty="0" smtClean="0"/>
              <a:t>顯示人類可讀性之單位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57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查看掛載硬碟空間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0" t="12524" r="3637" b="22828"/>
          <a:stretch/>
        </p:blipFill>
        <p:spPr>
          <a:xfrm>
            <a:off x="810491" y="1268760"/>
            <a:ext cx="7523018" cy="44334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2879812" y="570221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4.5</a:t>
            </a:r>
            <a:r>
              <a:rPr lang="zh-TW" altLang="en-US" dirty="0" smtClean="0"/>
              <a:t> 後十行掛載硬碟空間訊息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343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249</Words>
  <Application>Microsoft Office PowerPoint</Application>
  <PresentationFormat>如螢幕大小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新細明體</vt:lpstr>
      <vt:lpstr>Arial</vt:lpstr>
      <vt:lpstr>Calibri</vt:lpstr>
      <vt:lpstr>Office 佈景主題</vt:lpstr>
      <vt:lpstr>Linux系統</vt:lpstr>
      <vt:lpstr>使用系統</vt:lpstr>
      <vt:lpstr>顯示kernel ring buffer</vt:lpstr>
      <vt:lpstr>顯示kernel ring buffer</vt:lpstr>
      <vt:lpstr>proc檔案系統</vt:lpstr>
      <vt:lpstr>cpu訊息</vt:lpstr>
      <vt:lpstr>記憶體訊息</vt:lpstr>
      <vt:lpstr>查看掛載硬碟空間</vt:lpstr>
      <vt:lpstr>查看掛載硬碟空間</vt:lpstr>
      <vt:lpstr>顯示硬碟分區</vt:lpstr>
      <vt:lpstr>顯示所在目錄硬碟使用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Linux系統</dc:title>
  <dc:creator>user</dc:creator>
  <cp:lastModifiedBy>user</cp:lastModifiedBy>
  <cp:revision>102</cp:revision>
  <dcterms:created xsi:type="dcterms:W3CDTF">2019-05-06T06:53:00Z</dcterms:created>
  <dcterms:modified xsi:type="dcterms:W3CDTF">2019-05-14T12:41:55Z</dcterms:modified>
</cp:coreProperties>
</file>