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3921-457F-42D7-9A5E-1FB398760551}" type="datetimeFigureOut">
              <a:rPr lang="en-GB" smtClean="0"/>
              <a:t>16/09/2015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563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3921-457F-42D7-9A5E-1FB398760551}" type="datetimeFigureOut">
              <a:rPr lang="en-GB" smtClean="0"/>
              <a:t>16/09/2015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430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3921-457F-42D7-9A5E-1FB398760551}" type="datetimeFigureOut">
              <a:rPr lang="en-GB" smtClean="0"/>
              <a:t>16/09/2015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429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3921-457F-42D7-9A5E-1FB398760551}" type="datetimeFigureOut">
              <a:rPr lang="en-GB" smtClean="0"/>
              <a:t>16/09/2015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96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3921-457F-42D7-9A5E-1FB398760551}" type="datetimeFigureOut">
              <a:rPr lang="en-GB" smtClean="0"/>
              <a:t>16/09/2015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357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3921-457F-42D7-9A5E-1FB398760551}" type="datetimeFigureOut">
              <a:rPr lang="en-GB" smtClean="0"/>
              <a:t>16/09/2015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789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3921-457F-42D7-9A5E-1FB398760551}" type="datetimeFigureOut">
              <a:rPr lang="en-GB" smtClean="0"/>
              <a:t>16/09/2015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076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3921-457F-42D7-9A5E-1FB398760551}" type="datetimeFigureOut">
              <a:rPr lang="en-GB" smtClean="0"/>
              <a:t>16/09/2015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78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3921-457F-42D7-9A5E-1FB398760551}" type="datetimeFigureOut">
              <a:rPr lang="en-GB" smtClean="0"/>
              <a:t>16/09/2015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020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3921-457F-42D7-9A5E-1FB398760551}" type="datetimeFigureOut">
              <a:rPr lang="en-GB" smtClean="0"/>
              <a:t>16/09/2015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723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3921-457F-42D7-9A5E-1FB398760551}" type="datetimeFigureOut">
              <a:rPr lang="en-GB" smtClean="0"/>
              <a:t>16/09/2015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97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78"/>
          <a:stretch/>
        </p:blipFill>
        <p:spPr>
          <a:xfrm>
            <a:off x="0" y="-22878"/>
            <a:ext cx="12191999" cy="133732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43921-457F-42D7-9A5E-1FB398760551}" type="datetimeFigureOut">
              <a:rPr lang="en-GB" smtClean="0"/>
              <a:t>16/09/2015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0" y="1314450"/>
            <a:ext cx="12192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3601"/>
            <a:ext cx="1225454" cy="60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393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85776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C00000"/>
                </a:solidFill>
              </a:rPr>
              <a:t>The </a:t>
            </a:r>
            <a:r>
              <a:rPr lang="en-GB" dirty="0">
                <a:solidFill>
                  <a:srgbClr val="C00000"/>
                </a:solidFill>
              </a:rPr>
              <a:t>arithmetic logic unit; ALU, Control Unit and Registers (Program Counter; PC, Accumulator; ACC, Memory Address Register; MAR, Memory Data Register; MDR, Current Instruction Register; CIR). 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>
                <a:solidFill>
                  <a:srgbClr val="C00000"/>
                </a:solidFill>
              </a:rPr>
              <a:t>Structure and function of the processor</a:t>
            </a:r>
            <a:endParaRPr lang="en-GB" sz="2400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77" y="1559859"/>
            <a:ext cx="10406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 smtClean="0"/>
              <a:t>Pair these acronyms with their names and descriptions.  Use a line connector shape to join them together.</a:t>
            </a:r>
          </a:p>
          <a:p>
            <a:pPr marL="342900" indent="-342900">
              <a:buAutoNum type="arabicPeriod"/>
            </a:pPr>
            <a:r>
              <a:rPr lang="en-GB" dirty="0" smtClean="0"/>
              <a:t>Colour code them: red – fetch, green – decode, blue – execute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04077" y="2955750"/>
            <a:ext cx="1694329" cy="422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en-GB" dirty="0" smtClean="0"/>
              <a:t>PC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04077" y="3554606"/>
            <a:ext cx="1694329" cy="422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en-GB" dirty="0" smtClean="0"/>
              <a:t>MAR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04076" y="4153462"/>
            <a:ext cx="1694329" cy="422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en-GB" dirty="0" smtClean="0"/>
              <a:t>MDR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304075" y="4752318"/>
            <a:ext cx="1694329" cy="422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en-GB" dirty="0" smtClean="0"/>
              <a:t>CIR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304075" y="5351174"/>
            <a:ext cx="1694329" cy="422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en-GB" dirty="0" smtClean="0"/>
              <a:t>ACC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2418012" y="2955750"/>
            <a:ext cx="2950399" cy="422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en-GB" dirty="0" smtClean="0"/>
              <a:t>Memory Address Register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2418012" y="3554606"/>
            <a:ext cx="2950399" cy="422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en-GB" dirty="0" smtClean="0"/>
              <a:t>Current Instruction Register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2418011" y="4153462"/>
            <a:ext cx="2950399" cy="422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en-GB" dirty="0" smtClean="0"/>
              <a:t>Program Counter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2418010" y="4752318"/>
            <a:ext cx="2950399" cy="422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en-GB" dirty="0" smtClean="0"/>
              <a:t>Accumulator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2418010" y="5351174"/>
            <a:ext cx="2950399" cy="422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en-GB" dirty="0" smtClean="0"/>
              <a:t>Memory Data Register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5788015" y="2955750"/>
            <a:ext cx="6069688" cy="422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r>
              <a:rPr lang="en-GB" dirty="0" smtClean="0"/>
              <a:t>Stores data read from or being written to the RAM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5788015" y="3554606"/>
            <a:ext cx="6069688" cy="422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r>
              <a:rPr lang="en-GB" dirty="0" smtClean="0"/>
              <a:t>Stores the instruction currently being executed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5788014" y="4153462"/>
            <a:ext cx="6069688" cy="422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r>
              <a:rPr lang="en-GB" dirty="0" smtClean="0"/>
              <a:t>Stores the result of calculations from the ALU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5788013" y="4752318"/>
            <a:ext cx="6069688" cy="422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r>
              <a:rPr lang="en-GB"/>
              <a:t>Stores the address of the instruction or data to be fetched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5788013" y="5351174"/>
            <a:ext cx="6069688" cy="422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r>
              <a:rPr lang="en-GB" dirty="0" smtClean="0"/>
              <a:t>Stores the address of the next instruction to be fetched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99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141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Sargent</dc:creator>
  <cp:lastModifiedBy>D Hillyard</cp:lastModifiedBy>
  <cp:revision>12</cp:revision>
  <dcterms:created xsi:type="dcterms:W3CDTF">2014-10-30T19:23:19Z</dcterms:created>
  <dcterms:modified xsi:type="dcterms:W3CDTF">2015-09-16T06:33:08Z</dcterms:modified>
</cp:coreProperties>
</file>