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16/09/2015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The </a:t>
            </a:r>
            <a:r>
              <a:rPr lang="en-GB" dirty="0">
                <a:solidFill>
                  <a:srgbClr val="C00000"/>
                </a:solidFill>
              </a:rPr>
              <a:t>arithmetic logic unit; ALU, Control Unit and Registers (Program Counter; PC, Accumulator; ACC, Memory Address Register; MAR, Memory Data Register; MDR, Current Instruction Register; CIR).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1183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Using the examples below, explain their significance to the structure and function of the processor.  Which components of the processor are they associated with and why?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65729" y="2958353"/>
            <a:ext cx="985481" cy="85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3200" dirty="0" smtClean="0"/>
              <a:t>5+6</a:t>
            </a:r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35448" y="3418260"/>
            <a:ext cx="1376613" cy="85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3200" dirty="0" smtClean="0"/>
              <a:t>IF X&gt;6</a:t>
            </a:r>
            <a:endParaRPr lang="en-GB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98283" y="2633942"/>
            <a:ext cx="2957944" cy="85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3200" dirty="0" smtClean="0"/>
              <a:t>MEMORY READ</a:t>
            </a:r>
            <a:endParaRPr lang="en-GB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0036" y="5047702"/>
            <a:ext cx="3141905" cy="85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3200" dirty="0" smtClean="0"/>
              <a:t>MEMORY WRITE</a:t>
            </a: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39259" y="4420323"/>
            <a:ext cx="1266007" cy="85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3200" dirty="0" smtClean="0"/>
              <a:t>Hertz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D Hillyard</cp:lastModifiedBy>
  <cp:revision>13</cp:revision>
  <dcterms:created xsi:type="dcterms:W3CDTF">2014-10-30T19:23:19Z</dcterms:created>
  <dcterms:modified xsi:type="dcterms:W3CDTF">2015-09-16T06:33:44Z</dcterms:modified>
</cp:coreProperties>
</file>