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56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3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42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9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35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89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07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8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2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/>
          <a:stretch/>
        </p:blipFill>
        <p:spPr>
          <a:xfrm>
            <a:off x="0" y="-22878"/>
            <a:ext cx="12191999" cy="13373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1314450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3601"/>
            <a:ext cx="1225454" cy="6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77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The </a:t>
            </a:r>
            <a:r>
              <a:rPr lang="en-GB" dirty="0">
                <a:solidFill>
                  <a:srgbClr val="C00000"/>
                </a:solidFill>
              </a:rPr>
              <a:t>arithmetic logic unit; ALU, Control Unit and Registers (Program Counter; PC, Accumulator; ACC, Memory Address Register; MAR, Memory Data Register; MDR, Current Instruction Register; CIR).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Structure and function of the processor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77" y="1559859"/>
            <a:ext cx="919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Label the components: CPU, RAM, address bus and data bus in the illustrations on each slide.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030506" y="2904564"/>
            <a:ext cx="1734670" cy="270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7158319" y="2904564"/>
            <a:ext cx="1734670" cy="270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765176" y="3402106"/>
            <a:ext cx="3393143" cy="134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765176" y="4255993"/>
            <a:ext cx="3393143" cy="13447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65176" y="5109880"/>
            <a:ext cx="3393143" cy="13447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29715" y="5238091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 bus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9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77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The </a:t>
            </a:r>
            <a:r>
              <a:rPr lang="en-GB" dirty="0">
                <a:solidFill>
                  <a:srgbClr val="C00000"/>
                </a:solidFill>
              </a:rPr>
              <a:t>arithmetic logic unit; ALU, Control Unit and Registers (Program Counter; PC, Accumulator; ACC, Memory Address Register; MAR, Memory Data Register; MDR, Current Instruction Register; CIR).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Structure and function of the processor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77" y="1559859"/>
            <a:ext cx="919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Label the components: CPU, RAM, address bus and data bus in the illustrations on each slide.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030506" y="2904564"/>
            <a:ext cx="1734670" cy="270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7158319" y="2904564"/>
            <a:ext cx="1734670" cy="270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765176" y="3402106"/>
            <a:ext cx="3393143" cy="13447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765176" y="4255993"/>
            <a:ext cx="3393143" cy="13447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65176" y="5109880"/>
            <a:ext cx="3393143" cy="13447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29715" y="5238091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 bus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9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77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The </a:t>
            </a:r>
            <a:r>
              <a:rPr lang="en-GB" dirty="0">
                <a:solidFill>
                  <a:srgbClr val="C00000"/>
                </a:solidFill>
              </a:rPr>
              <a:t>arithmetic logic unit; ALU, Control Unit and Registers (Program Counter; PC, Accumulator; ACC, Memory Address Register; MAR, Memory Data Register; MDR, Current Instruction Register; CIR).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Structure and function of the processor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77" y="1559859"/>
            <a:ext cx="919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Label the components: CPU, RAM, address bus and data bus in the illustrations on each slide.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030506" y="2904564"/>
            <a:ext cx="1734670" cy="270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7158319" y="2904564"/>
            <a:ext cx="1734670" cy="270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765176" y="3402106"/>
            <a:ext cx="3393143" cy="13447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765176" y="4255993"/>
            <a:ext cx="3393143" cy="13447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65176" y="5109880"/>
            <a:ext cx="3393143" cy="13447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31936" y="3472935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 bus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Sargent</dc:creator>
  <cp:lastModifiedBy>D Hillyard</cp:lastModifiedBy>
  <cp:revision>15</cp:revision>
  <dcterms:created xsi:type="dcterms:W3CDTF">2014-10-30T19:23:19Z</dcterms:created>
  <dcterms:modified xsi:type="dcterms:W3CDTF">2015-09-16T06:34:11Z</dcterms:modified>
</cp:coreProperties>
</file>