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8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/>
          <a:stretch/>
        </p:blipFill>
        <p:spPr>
          <a:xfrm>
            <a:off x="0" y="-22878"/>
            <a:ext cx="12191999" cy="13373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3921-457F-42D7-9A5E-1FB398760551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314450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601"/>
            <a:ext cx="1225454" cy="6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Factors affecting the performance of the CPU: clock speed, number of cores &amp; cache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Structure and function of the processor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9"/>
            <a:ext cx="1183341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Paired discussion: can you put these factors affecting the speed of the computer in order of priority?</a:t>
            </a:r>
            <a:br>
              <a:rPr lang="en-GB" dirty="0" smtClean="0"/>
            </a:br>
            <a:r>
              <a:rPr lang="en-GB" dirty="0" smtClean="0"/>
              <a:t>Which is the most important factor, and which is the least</a:t>
            </a:r>
            <a:r>
              <a:rPr lang="en-GB" dirty="0" smtClean="0"/>
              <a:t>?  Why do they have an effect on the speed of the computer?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	Number of </a:t>
            </a:r>
            <a:r>
              <a:rPr lang="en-GB" sz="3200" dirty="0" smtClean="0"/>
              <a:t>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	</a:t>
            </a:r>
            <a:r>
              <a:rPr lang="en-GB" sz="3200" dirty="0" smtClean="0"/>
              <a:t>Size of the registers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	</a:t>
            </a:r>
            <a:r>
              <a:rPr lang="en-GB" sz="3200" dirty="0" smtClean="0"/>
              <a:t>Size of the 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	Size of the </a:t>
            </a:r>
            <a:r>
              <a:rPr lang="en-GB" sz="3200" dirty="0" smtClean="0"/>
              <a:t>cache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	</a:t>
            </a:r>
            <a:r>
              <a:rPr lang="en-GB" sz="3200" dirty="0" smtClean="0"/>
              <a:t>Speed of the clock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	</a:t>
            </a:r>
            <a:r>
              <a:rPr lang="en-GB" sz="3200" dirty="0" smtClean="0"/>
              <a:t>Width of the Data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	Speed of the Data bus</a:t>
            </a:r>
          </a:p>
          <a:p>
            <a:r>
              <a:rPr lang="en-GB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6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D Hillyard</cp:lastModifiedBy>
  <cp:revision>16</cp:revision>
  <dcterms:created xsi:type="dcterms:W3CDTF">2014-10-30T19:23:19Z</dcterms:created>
  <dcterms:modified xsi:type="dcterms:W3CDTF">2015-09-25T07:16:26Z</dcterms:modified>
</cp:coreProperties>
</file>