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35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89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8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/>
          <a:stretch/>
        </p:blipFill>
        <p:spPr>
          <a:xfrm>
            <a:off x="0" y="-22878"/>
            <a:ext cx="12191999" cy="13373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3921-457F-42D7-9A5E-1FB398760551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314450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601"/>
            <a:ext cx="1225454" cy="6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76649" y="2343146"/>
            <a:ext cx="11071654" cy="3843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0" y="4857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Von Neumann, Harvard and contemporary </a:t>
            </a:r>
            <a:r>
              <a:rPr lang="en-GB" smtClean="0">
                <a:solidFill>
                  <a:srgbClr val="C00000"/>
                </a:solidFill>
              </a:rPr>
              <a:t>processor </a:t>
            </a:r>
            <a:r>
              <a:rPr lang="en-GB" smtClean="0">
                <a:solidFill>
                  <a:srgbClr val="C00000"/>
                </a:solidFill>
              </a:rPr>
              <a:t>architecture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Structure and function of the processor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77" y="1559859"/>
            <a:ext cx="1183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Study this abstracted view of a dual core processor, which is connected to a single shared data/instruction memory by a single data bus. Can you argue whether this is a Von Neumann or Harvard architecture?</a:t>
            </a:r>
          </a:p>
          <a:p>
            <a:r>
              <a:rPr lang="en-GB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7308" y="2588480"/>
            <a:ext cx="1828800" cy="25290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 core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61503" y="2588480"/>
            <a:ext cx="1441622" cy="980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1 Instruction cache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61502" y="4137194"/>
            <a:ext cx="1441622" cy="980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1</a:t>
            </a:r>
            <a:br>
              <a:rPr lang="en-GB" dirty="0" smtClean="0"/>
            </a:br>
            <a:r>
              <a:rPr lang="en-GB" dirty="0" smtClean="0"/>
              <a:t>Data cache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28519" y="2588480"/>
            <a:ext cx="1178011" cy="2529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2 </a:t>
            </a:r>
            <a:br>
              <a:rPr lang="en-GB" dirty="0" smtClean="0"/>
            </a:br>
            <a:r>
              <a:rPr lang="en-GB" dirty="0" smtClean="0"/>
              <a:t>general cache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961502" y="5298728"/>
            <a:ext cx="6215449" cy="61783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3 shared cache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502345" y="2588480"/>
            <a:ext cx="1828800" cy="25290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Processor core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735330" y="2588480"/>
            <a:ext cx="1441622" cy="980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1 Instruction cache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735329" y="4137194"/>
            <a:ext cx="1441622" cy="980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1</a:t>
            </a:r>
            <a:br>
              <a:rPr lang="en-GB" dirty="0" smtClean="0"/>
            </a:br>
            <a:r>
              <a:rPr lang="en-GB" dirty="0" smtClean="0"/>
              <a:t>Data cache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231924" y="2588480"/>
            <a:ext cx="1178011" cy="2529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Level 2 </a:t>
            </a:r>
            <a:br>
              <a:rPr lang="en-GB" dirty="0" smtClean="0"/>
            </a:br>
            <a:r>
              <a:rPr lang="en-GB" dirty="0" smtClean="0"/>
              <a:t>general cache</a:t>
            </a:r>
            <a:endParaRPr lang="en-GB" dirty="0"/>
          </a:p>
        </p:txBody>
      </p:sp>
      <p:cxnSp>
        <p:nvCxnSpPr>
          <p:cNvPr id="18" name="Elbow Connector 17"/>
          <p:cNvCxnSpPr>
            <a:stCxn id="4" idx="3"/>
            <a:endCxn id="5" idx="1"/>
          </p:cNvCxnSpPr>
          <p:nvPr/>
        </p:nvCxnSpPr>
        <p:spPr>
          <a:xfrm flipV="1">
            <a:off x="2636108" y="3078631"/>
            <a:ext cx="325395" cy="7743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8" idx="1"/>
          </p:cNvCxnSpPr>
          <p:nvPr/>
        </p:nvCxnSpPr>
        <p:spPr>
          <a:xfrm>
            <a:off x="2636108" y="3852988"/>
            <a:ext cx="325394" cy="7743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9" idx="1"/>
          </p:cNvCxnSpPr>
          <p:nvPr/>
        </p:nvCxnSpPr>
        <p:spPr>
          <a:xfrm>
            <a:off x="2636108" y="3852988"/>
            <a:ext cx="2092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1"/>
            <a:endCxn id="12" idx="3"/>
          </p:cNvCxnSpPr>
          <p:nvPr/>
        </p:nvCxnSpPr>
        <p:spPr>
          <a:xfrm rot="10800000">
            <a:off x="9176953" y="3078632"/>
            <a:ext cx="325393" cy="7743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1"/>
            <a:endCxn id="13" idx="3"/>
          </p:cNvCxnSpPr>
          <p:nvPr/>
        </p:nvCxnSpPr>
        <p:spPr>
          <a:xfrm rot="10800000" flipV="1">
            <a:off x="9176951" y="3852987"/>
            <a:ext cx="325394" cy="77435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  <a:endCxn id="14" idx="3"/>
          </p:cNvCxnSpPr>
          <p:nvPr/>
        </p:nvCxnSpPr>
        <p:spPr>
          <a:xfrm flipH="1">
            <a:off x="7409935" y="3852988"/>
            <a:ext cx="2092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1"/>
            <a:endCxn id="10" idx="3"/>
          </p:cNvCxnSpPr>
          <p:nvPr/>
        </p:nvCxnSpPr>
        <p:spPr>
          <a:xfrm rot="10800000" flipV="1">
            <a:off x="9176951" y="3852987"/>
            <a:ext cx="325394" cy="17546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10" idx="1"/>
          </p:cNvCxnSpPr>
          <p:nvPr/>
        </p:nvCxnSpPr>
        <p:spPr>
          <a:xfrm>
            <a:off x="2636108" y="3852988"/>
            <a:ext cx="325394" cy="17546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Craig CA. Sargent</cp:lastModifiedBy>
  <cp:revision>20</cp:revision>
  <dcterms:created xsi:type="dcterms:W3CDTF">2014-10-30T19:23:19Z</dcterms:created>
  <dcterms:modified xsi:type="dcterms:W3CDTF">2015-09-24T08:55:58Z</dcterms:modified>
</cp:coreProperties>
</file>